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5.xml.rels" ContentType="application/vnd.openxmlformats-package.relationships+xml"/>
  <Override PartName="/ppt/slideLayouts/_rels/slideLayout11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37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39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08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9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129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96.xml.rels" ContentType="application/vnd.openxmlformats-package.relationships+xml"/>
  <Override PartName="/ppt/slideLayouts/_rels/slideLayout97.xml.rels" ContentType="application/vnd.openxmlformats-package.relationships+xml"/>
  <Override PartName="/ppt/slideLayouts/_rels/slideLayout98.xml.rels" ContentType="application/vnd.openxmlformats-package.relationships+xml"/>
  <Override PartName="/ppt/slideLayouts/_rels/slideLayout99.xml.rels" ContentType="application/vnd.openxmlformats-package.relationships+xml"/>
  <Override PartName="/ppt/slideLayouts/_rels/slideLayout100.xml.rels" ContentType="application/vnd.openxmlformats-package.relationships+xml"/>
  <Override PartName="/ppt/slideLayouts/_rels/slideLayout101.xml.rels" ContentType="application/vnd.openxmlformats-package.relationships+xml"/>
  <Override PartName="/ppt/slideLayouts/_rels/slideLayout102.xml.rels" ContentType="application/vnd.openxmlformats-package.relationships+xml"/>
  <Override PartName="/ppt/slideLayouts/_rels/slideLayout103.xml.rels" ContentType="application/vnd.openxmlformats-package.relationships+xml"/>
  <Override PartName="/ppt/slideLayouts/_rels/slideLayout104.xml.rels" ContentType="application/vnd.openxmlformats-package.relationships+xml"/>
  <Override PartName="/ppt/slideLayouts/_rels/slideLayout105.xml.rels" ContentType="application/vnd.openxmlformats-package.relationships+xml"/>
  <Override PartName="/ppt/slideLayouts/_rels/slideLayout106.xml.rels" ContentType="application/vnd.openxmlformats-package.relationships+xml"/>
  <Override PartName="/ppt/slideLayouts/_rels/slideLayout107.xml.rels" ContentType="application/vnd.openxmlformats-package.relationships+xml"/>
  <Override PartName="/ppt/slideLayouts/_rels/slideLayout110.xml.rels" ContentType="application/vnd.openxmlformats-package.relationships+xml"/>
  <Override PartName="/ppt/slideLayouts/_rels/slideLayout111.xml.rels" ContentType="application/vnd.openxmlformats-package.relationships+xml"/>
  <Override PartName="/ppt/slideLayouts/_rels/slideLayout112.xml.rels" ContentType="application/vnd.openxmlformats-package.relationships+xml"/>
  <Override PartName="/ppt/slideLayouts/_rels/slideLayout113.xml.rels" ContentType="application/vnd.openxmlformats-package.relationships+xml"/>
  <Override PartName="/ppt/slideLayouts/_rels/slideLayout114.xml.rels" ContentType="application/vnd.openxmlformats-package.relationships+xml"/>
  <Override PartName="/ppt/slideLayouts/_rels/slideLayout115.xml.rels" ContentType="application/vnd.openxmlformats-package.relationships+xml"/>
  <Override PartName="/ppt/slideLayouts/_rels/slideLayout116.xml.rels" ContentType="application/vnd.openxmlformats-package.relationships+xml"/>
  <Override PartName="/ppt/slideLayouts/_rels/slideLayout117.xml.rels" ContentType="application/vnd.openxmlformats-package.relationships+xml"/>
  <Override PartName="/ppt/slideLayouts/_rels/slideLayout120.xml.rels" ContentType="application/vnd.openxmlformats-package.relationships+xml"/>
  <Override PartName="/ppt/slideLayouts/_rels/slideLayout121.xml.rels" ContentType="application/vnd.openxmlformats-package.relationships+xml"/>
  <Override PartName="/ppt/slideLayouts/_rels/slideLayout122.xml.rels" ContentType="application/vnd.openxmlformats-package.relationships+xml"/>
  <Override PartName="/ppt/slideLayouts/_rels/slideLayout123.xml.rels" ContentType="application/vnd.openxmlformats-package.relationships+xml"/>
  <Override PartName="/ppt/slideLayouts/_rels/slideLayout124.xml.rels" ContentType="application/vnd.openxmlformats-package.relationships+xml"/>
  <Override PartName="/ppt/slideLayouts/_rels/slideLayout125.xml.rels" ContentType="application/vnd.openxmlformats-package.relationships+xml"/>
  <Override PartName="/ppt/slideLayouts/_rels/slideLayout126.xml.rels" ContentType="application/vnd.openxmlformats-package.relationships+xml"/>
  <Override PartName="/ppt/slideLayouts/_rels/slideLayout127.xml.rels" ContentType="application/vnd.openxmlformats-package.relationships+xml"/>
  <Override PartName="/ppt/slideLayouts/_rels/slideLayout130.xml.rels" ContentType="application/vnd.openxmlformats-package.relationships+xml"/>
  <Override PartName="/ppt/slideLayouts/_rels/slideLayout131.xml.rels" ContentType="application/vnd.openxmlformats-package.relationships+xml"/>
  <Override PartName="/ppt/slideLayouts/_rels/slideLayout132.xml.rels" ContentType="application/vnd.openxmlformats-package.relationships+xml"/>
  <Override PartName="/ppt/slideLayouts/_rels/slideLayout133.xml.rels" ContentType="application/vnd.openxmlformats-package.relationships+xml"/>
  <Override PartName="/ppt/slideLayouts/_rels/slideLayout134.xml.rels" ContentType="application/vnd.openxmlformats-package.relationships+xml"/>
  <Override PartName="/ppt/slideLayouts/_rels/slideLayout135.xml.rels" ContentType="application/vnd.openxmlformats-package.relationships+xml"/>
  <Override PartName="/ppt/slideLayouts/_rels/slideLayout136.xml.rels" ContentType="application/vnd.openxmlformats-package.relationships+xml"/>
  <Override PartName="/ppt/slideLayouts/_rels/slideLayout140.xml.rels" ContentType="application/vnd.openxmlformats-package.relationships+xml"/>
  <Override PartName="/ppt/slideLayouts/_rels/slideLayout141.xml.rels" ContentType="application/vnd.openxmlformats-package.relationships+xml"/>
  <Override PartName="/ppt/slideLayouts/_rels/slideLayout142.xml.rels" ContentType="application/vnd.openxmlformats-package.relationships+xml"/>
  <Override PartName="/ppt/slideLayouts/_rels/slideLayout143.xml.rels" ContentType="application/vnd.openxmlformats-package.relationships+xml"/>
  <Override PartName="/ppt/slideLayouts/_rels/slideLayout144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  <p:sldMasterId id="2147483752" r:id="rId10"/>
    <p:sldMasterId id="2147483765" r:id="rId11"/>
    <p:sldMasterId id="2147483778" r:id="rId12"/>
    <p:sldMasterId id="2147483791" r:id="rId13"/>
  </p:sldMasterIdLst>
  <p:sldIdLst>
    <p:sldId id="256" r:id="rId14"/>
  </p:sldIdLst>
  <p:sldSz cx="32399288" cy="43200638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AF7787-8694-4D38-80D6-473F282C8AD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0DC3502-9782-4D5E-8B9F-8EB30662CC3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A898454E-536B-44B3-B93F-8E1BF054D00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09BDF9B6-E35B-45A9-9C66-1905716D214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6D23A6FD-9AF4-4F2C-8F5A-5D294DBFF0E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45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6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7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61708DC9-AF9F-4AC6-88DC-65B928768D7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4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0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1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788D90D7-34A3-45E9-8A0B-BD152C860B3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53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4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5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BA88D62B-0F98-4F62-9895-93A53B5C7D5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57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8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AAB238A5-0BA8-45FB-8AEE-46D5C07E65F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6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1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2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3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CD201BE3-BE76-4511-99A1-A77931B7992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65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6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7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8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9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0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BBABF619-87DC-4606-894B-C69CFC67ECF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5CDAD8D5-64B4-4F3C-B098-DE54820BF95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C18454D-D0A2-4FE4-9B14-7338C72E081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78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7A17E6FC-FE13-46D3-A4EB-73ACE8D0961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8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640AD950-3661-4C27-A400-2B83D2A85CE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82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3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FC527412-E759-4E1E-A45B-50171B4975F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F5DC3728-FA47-4BC4-9A73-FF59F7D1CF3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B783D07E-E540-48F0-AEC3-ACCCF7436E0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87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8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9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9BA3723A-4B67-47A9-B747-E06B8AD6311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91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2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3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DEBA3C4E-FF46-4EF3-B16F-8B87CC70D7D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6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7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A0DDD487-D942-43BE-A700-52AB3849C1A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9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0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672961E9-BB87-4BC8-8C05-1CD5E1D3A76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02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3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4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5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2E393FBA-EA30-4F7D-B031-74264A7066D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51F1893-CE02-41A8-8331-5FCA7398ECD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07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9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10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11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12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A4AD9985-EC91-4886-8DB5-28704958BB1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6DA8DE4D-BB0C-49F8-8C0D-658F3287BDD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19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10488B7D-3B56-45F1-882D-242D52016CB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21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A79638B2-E616-4D60-963D-7AD40F4C297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23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24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09F308AE-D298-47B3-A36E-06D709D4C60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654754D7-86E5-4209-AFE4-63C26757F14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58F9E708-84E1-4C86-9772-A41FC8060E3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2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29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0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73A3F65F-66FA-4381-800F-2263A274E20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32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3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4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FA9374D1-DDED-4B0E-86BD-C3A792CE42F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36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7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8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3BAAA609-EA34-4F38-9AA6-5517E203028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CE3D7BB-3253-4F55-BD3F-D61B44D7BF0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4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41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A6C79F77-7824-43ED-A81F-EFACB62E04C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43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44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45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46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CB8F63F5-3770-4BE4-B60C-B94DDA3945E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4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49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50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51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52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53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6DE19A51-73EB-42C6-A3E5-5DBD5161C82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92CB2899-4217-4257-B63D-8167681D2C2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60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CA173DBE-676B-401E-BBE7-B473CAED32D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62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ACEEF0B2-38C0-4595-8EC0-3B3BD03FDA0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64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65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5A533EE4-C474-40A2-95FA-26FDEDFD243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4F4EE402-E0B5-496B-B07F-4F61E3F958A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1C8F01C2-33CD-4DE1-AF7B-E4DE91B970D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6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0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1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3A23898F-4D76-4171-8418-849136502B4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7A80EC4-AF99-432C-B5D7-701DC354D2D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73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4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5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BD1E12AC-2FE2-4CC3-A292-26116E763E7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77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8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9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F535F483-B453-415A-88FD-3E7852B1A81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81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82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EF83270E-29A0-4EFD-B94F-A45F40DFB2C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84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85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86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87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AE67215C-7FBC-4B53-85B9-C304DE014D0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8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0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1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2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3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4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35171AB2-BC0B-4E36-9106-A73337C6751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2102AA5-3C18-4931-A1A7-3A51C827E41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9EED8C3-C00C-4237-8709-4EA1FA0A272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8672C5C-7A65-4F3D-9993-698451BD77A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219F166-8AFD-4B1A-8E67-F77FF06BCF1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CA9D520-F255-46FD-BAF8-668273E1282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C7969CB-DB4F-4892-A1BC-02E5F01EC66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84E10F8-75FE-4920-BC23-2A719EE1ED1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D58257A-C50A-4D51-860D-E03A2A2545D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AA95CF2-4AD9-4CE8-85A1-B268D43BE4F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0373B25-A7B7-4547-BEFE-1E7AD9D2F83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807080D-06F8-4B8C-ABA5-F052AA0EB28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F31F493-8206-4B1B-967A-017D3A15D14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19E411D-CC23-4FBF-8035-098DAAA8913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DAB0680-09EE-4D0D-9B5D-8ACA6E50F5E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0877166-563C-4817-B84E-84472B56BA4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CA73A1E-1D09-4BF0-A81F-5DD1E0BA723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AF1B8CD-CFEB-4E59-937F-BFE754558CE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02C2182-5DB2-47E9-9C1E-9239406DB09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524EA21-A261-47A1-8840-5BECA2D416E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3EF4CFE-8929-4948-BFD5-995888CB92C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2A7371E-7492-418C-BAF9-ADD18BC4D29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BE5019C-878D-49D2-A710-0760AB88201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4772BE8-9981-4CCC-894D-D4529B6EBB7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6B046ED-046E-44FF-821E-7D1D114FFA4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90C82CB-933C-4CFF-BF44-62B806E1389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1AF80BD-17FD-4D7F-B0AE-004F8016DA8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5A9C35A-7F9F-4811-AC64-B3A75317B51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63E8E7A-31F5-4DB6-90B8-86C91C0269B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23E28C5-A5A8-4257-8E8F-2FDE2AEDEB8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C5C35D4-A3DB-4B8A-B237-444199FC5FA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05396A0-CBA6-48EA-8758-7F17478F4D7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F564411-BEA8-4ECE-B5ED-B0F23BF9B24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D807543-AB4C-48FD-8953-B32AB1DB6FA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C2132D2-12B3-477E-8F86-75C8BD72629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624EFDB-2D7D-4E76-98DD-34F717417A4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90D94AD-AA54-4B08-83A0-92DB2839C02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48FA35E-EBC7-47D8-9613-D498E035DC9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17413C6-8841-45EB-B610-7830555F65D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9221A36-39EE-42E8-98C3-110B73AC2EC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9E482784-FE9B-4080-A3E3-DEDAF368A91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38B958E-0D69-4FDF-BC0C-F827EBF63EE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3D6529C2-0D78-409B-852D-B36A33F6438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AC6D016-AC7A-490A-9CB4-64C2D92BD2F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A6A8C59-F857-4BB6-8D80-B90B26C3E29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454F7C5D-6DD2-4A74-BCAA-429AD7F670C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89EF94B-F223-4D01-9032-498C29E7BE7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14DE6BDE-C6A0-403D-BDE2-9DB4D62F73D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996EFBE5-941F-4F52-9AC8-1BB01683FFB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C2FF56F-4DB8-4CD4-820D-AD38D22763F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8496FA0-7C05-46B1-8496-FA8768C8FFD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3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4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5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1A64A57-ADC5-4218-ACC4-91DA61F5967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B466A1B6-F060-4C5B-B1AA-F1D115D4991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C513CF3D-9061-4068-9EAD-16DE9F9E12E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1999198C-32F4-4548-9299-E2CC40B0A1A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0FDDD093-9C84-4CCC-A55F-BCCD5D6725B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21107E0B-A62E-4990-834E-FFD5F9B4CB5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B2C51202-1D91-44FF-874C-E263C33464C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8D9E90F7-5C4B-4DFD-AF84-A846F69B8A7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2196B5A5-09CF-4AB9-9A97-577C9BA6F94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4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7671E7FC-6853-4A48-9D82-0D915B47B1B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5C3715A-A81A-4DA6-8991-3F4C595FE57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2B655B47-EF09-443E-9DDE-AAF60D96C8B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1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2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9EE05946-36CB-4EDC-A36C-3252F785561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7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8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9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E65C9C52-B165-4805-817C-38954E004EC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08669DB4-A6C8-48EE-BF3A-A88B89DD836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B1146EE1-0DF9-489D-84E5-3C21BFE3812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1909068C-8C77-4F45-A2DD-32FCEBC22B9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471910DA-3767-4352-8960-26774870255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B349725A-FF01-442E-BE13-E095FBE68C3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B8D0BB3E-45E1-4BD5-8A7D-11C61948DFD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5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6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71FF0741-8FDB-4E95-87F7-C16FEE77F44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F4BFB31-4D8A-4C89-B319-D933C12DFD1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70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BB1C2D92-B894-4FCB-8EF5-9736FF22FD4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73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74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07CC6148-37F7-4B85-AE37-BAE8F376D04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77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6F17A5BA-1021-460B-A0FE-2219897E67F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0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1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2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64787288-835D-4DE9-BA33-33D0A4842C0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5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6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7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8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9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7A0FA6B3-DCEA-4AA2-9875-B1A13B8FAE5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3FEC05B6-2C1D-4571-AE7D-EBD5BF83555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94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1C0A2D07-78A1-4800-AF69-C983E281D99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C44240F0-4899-4A60-9B5F-1B5BDF5CE3F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BB277E7B-354A-43F4-B0D1-CBFD6E4FC60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8DC60205-5703-40EC-ABE7-F951360B319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293D1C0-8D15-4AB2-847C-DE738EF6F5D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9280" cy="69717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B76F03F9-2E10-48E4-AE91-99AB4ABE99D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4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5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26A9C854-5FB3-4E77-B8E1-89C8664414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9" name="PlaceHolder 4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6327DB4B-C1CB-4A56-B101-255437FAC00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3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BAAD5299-BB4E-42A8-88FF-351D9DA6F69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6" name="PlaceHolder 3"/>
          <p:cNvSpPr>
            <a:spLocks noGrp="1"/>
          </p:cNvSpPr>
          <p:nvPr>
            <p:ph/>
          </p:nvPr>
        </p:nvSpPr>
        <p:spPr>
          <a:xfrm>
            <a:off x="4050000" y="28138680"/>
            <a:ext cx="242996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ABDD11AE-F650-40B8-B057-FC9A14329C1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1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9" name="PlaceHolder 3"/>
          <p:cNvSpPr>
            <a:spLocks noGrp="1"/>
          </p:cNvSpPr>
          <p:nvPr>
            <p:ph/>
          </p:nvPr>
        </p:nvSpPr>
        <p:spPr>
          <a:xfrm>
            <a:off x="16501320" y="2269044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0" name="PlaceHolder 4"/>
          <p:cNvSpPr>
            <a:spLocks noGrp="1"/>
          </p:cNvSpPr>
          <p:nvPr>
            <p:ph/>
          </p:nvPr>
        </p:nvSpPr>
        <p:spPr>
          <a:xfrm>
            <a:off x="405000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1" name="PlaceHolder 5"/>
          <p:cNvSpPr>
            <a:spLocks noGrp="1"/>
          </p:cNvSpPr>
          <p:nvPr>
            <p:ph/>
          </p:nvPr>
        </p:nvSpPr>
        <p:spPr>
          <a:xfrm>
            <a:off x="16501320" y="28138680"/>
            <a:ext cx="118580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EEB887BA-B194-4606-BB1E-4C101372E94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/>
          </p:nvPr>
        </p:nvSpPr>
        <p:spPr>
          <a:xfrm>
            <a:off x="1226592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5" name="PlaceHolder 4"/>
          <p:cNvSpPr>
            <a:spLocks noGrp="1"/>
          </p:cNvSpPr>
          <p:nvPr>
            <p:ph/>
          </p:nvPr>
        </p:nvSpPr>
        <p:spPr>
          <a:xfrm>
            <a:off x="20481840" y="2269044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6" name="PlaceHolder 5"/>
          <p:cNvSpPr>
            <a:spLocks noGrp="1"/>
          </p:cNvSpPr>
          <p:nvPr>
            <p:ph/>
          </p:nvPr>
        </p:nvSpPr>
        <p:spPr>
          <a:xfrm>
            <a:off x="405000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7" name="PlaceHolder 6"/>
          <p:cNvSpPr>
            <a:spLocks noGrp="1"/>
          </p:cNvSpPr>
          <p:nvPr>
            <p:ph/>
          </p:nvPr>
        </p:nvSpPr>
        <p:spPr>
          <a:xfrm>
            <a:off x="1226592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8" name="PlaceHolder 7"/>
          <p:cNvSpPr>
            <a:spLocks noGrp="1"/>
          </p:cNvSpPr>
          <p:nvPr>
            <p:ph/>
          </p:nvPr>
        </p:nvSpPr>
        <p:spPr>
          <a:xfrm>
            <a:off x="20481840" y="28138680"/>
            <a:ext cx="7824240" cy="49752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1E705842-EA16-4E74-9FC9-C6FA552A277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DEFF2054-708C-4518-8941-CCD783069D1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subTitle"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130F85F5-A3FF-47D6-B462-9677E264081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/>
          </p:nvPr>
        </p:nvSpPr>
        <p:spPr>
          <a:xfrm>
            <a:off x="4050000" y="22690440"/>
            <a:ext cx="24299640" cy="10430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40E59154-538B-46B8-8D21-758D8E318EF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4.xml"/><Relationship Id="rId8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19.xml"/><Relationship Id="rId13" Type="http://schemas.openxmlformats.org/officeDocument/2006/relationships/slideLayout" Target="../slideLayouts/slideLayout12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1.xml"/><Relationship Id="rId13" Type="http://schemas.openxmlformats.org/officeDocument/2006/relationships/slideLayout" Target="../slideLayouts/slideLayout132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38.xml"/><Relationship Id="rId8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2.xml"/><Relationship Id="rId12" Type="http://schemas.openxmlformats.org/officeDocument/2006/relationships/slideLayout" Target="../slideLayouts/slideLayout143.xml"/><Relationship Id="rId13" Type="http://schemas.openxmlformats.org/officeDocument/2006/relationships/slideLayout" Target="../slideLayouts/slideLayout144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9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9.xml"/><Relationship Id="rId5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2.xml"/><Relationship Id="rId8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07.xml"/><Relationship Id="rId13" Type="http://schemas.openxmlformats.org/officeDocument/2006/relationships/slideLayout" Target="../slideLayouts/slideLayout10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227320" y="2300040"/>
            <a:ext cx="27944280" cy="835020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0" lang="pt-BR" sz="15589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15589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2227320" y="11500200"/>
            <a:ext cx="27944280" cy="2741040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 marL="810000" indent="-810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992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9920" spc="-1" strike="noStrike">
              <a:latin typeface="Arial"/>
            </a:endParaRPr>
          </a:p>
          <a:p>
            <a:pPr lvl="1" marL="243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85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8500" spc="-1" strike="noStrike">
              <a:latin typeface="Arial"/>
            </a:endParaRPr>
          </a:p>
          <a:p>
            <a:pPr lvl="2" marL="405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708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7080" spc="-1" strike="noStrike">
              <a:latin typeface="Arial"/>
            </a:endParaRPr>
          </a:p>
          <a:p>
            <a:pPr lvl="3" marL="567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6380" spc="-1" strike="noStrike">
              <a:latin typeface="Arial"/>
            </a:endParaRPr>
          </a:p>
          <a:p>
            <a:pPr lvl="4" marL="728964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638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041CD096-BD89-42C4-848B-DB63FB118065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A4B46A2-F17A-46AD-99A9-CA8A40F616DF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title"/>
          </p:nvPr>
        </p:nvSpPr>
        <p:spPr>
          <a:xfrm>
            <a:off x="2231640" y="2880000"/>
            <a:ext cx="10449720" cy="10080000"/>
          </a:xfrm>
          <a:prstGeom prst="rect">
            <a:avLst/>
          </a:prstGeom>
          <a:noFill/>
          <a:ln w="1908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  <a:buNone/>
            </a:pPr>
            <a:r>
              <a:rPr b="0" lang="pt-BR" sz="11340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11340" spc="-1" strike="noStrike">
              <a:latin typeface="Arial"/>
            </a:endParaRPr>
          </a:p>
        </p:txBody>
      </p:sp>
      <p:sp>
        <p:nvSpPr>
          <p:cNvPr id="372" name="PlaceHolder 2"/>
          <p:cNvSpPr>
            <a:spLocks noGrp="1"/>
          </p:cNvSpPr>
          <p:nvPr>
            <p:ph type="title"/>
          </p:nvPr>
        </p:nvSpPr>
        <p:spPr>
          <a:xfrm>
            <a:off x="13773960" y="6220080"/>
            <a:ext cx="16402320" cy="3070044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>
              <a:lnSpc>
                <a:spcPct val="90000"/>
              </a:lnSpc>
              <a:spcBef>
                <a:spcPts val="3546"/>
              </a:spcBef>
              <a:buNone/>
            </a:pPr>
            <a:r>
              <a:rPr b="0" lang="pt-BR" sz="11340" spc="-1" strike="noStrike">
                <a:solidFill>
                  <a:srgbClr val="000000"/>
                </a:solidFill>
                <a:latin typeface="Aptos"/>
              </a:rPr>
              <a:t>Clique no ícone para adicionar uma imagem</a:t>
            </a:r>
            <a:endParaRPr b="0" lang="pt-BR" sz="11340" spc="-1" strike="noStrike">
              <a:latin typeface="Arial"/>
            </a:endParaRPr>
          </a:p>
        </p:txBody>
      </p:sp>
      <p:sp>
        <p:nvSpPr>
          <p:cNvPr id="373" name="PlaceHolder 3"/>
          <p:cNvSpPr>
            <a:spLocks noGrp="1"/>
          </p:cNvSpPr>
          <p:nvPr>
            <p:ph type="body"/>
          </p:nvPr>
        </p:nvSpPr>
        <p:spPr>
          <a:xfrm>
            <a:off x="2231640" y="12960360"/>
            <a:ext cx="10449720" cy="2401020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 marL="432000" indent="-324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567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5670" spc="-1" strike="noStrike">
              <a:latin typeface="Arial"/>
            </a:endParaRPr>
          </a:p>
        </p:txBody>
      </p:sp>
      <p:sp>
        <p:nvSpPr>
          <p:cNvPr id="374" name="PlaceHolder 4"/>
          <p:cNvSpPr>
            <a:spLocks noGrp="1"/>
          </p:cNvSpPr>
          <p:nvPr>
            <p:ph type="dt" idx="28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7D49A4D8-A5BE-46D5-9003-BA5F52F5F332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375" name="PlaceHolder 5"/>
          <p:cNvSpPr>
            <a:spLocks noGrp="1"/>
          </p:cNvSpPr>
          <p:nvPr>
            <p:ph type="ftr" idx="29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376" name="PlaceHolder 6"/>
          <p:cNvSpPr>
            <a:spLocks noGrp="1"/>
          </p:cNvSpPr>
          <p:nvPr>
            <p:ph type="sldNum" idx="30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6282624-6FF2-4D94-9B3F-E5245BB711DD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PlaceHolder 1"/>
          <p:cNvSpPr>
            <a:spLocks noGrp="1"/>
          </p:cNvSpPr>
          <p:nvPr>
            <p:ph type="title"/>
          </p:nvPr>
        </p:nvSpPr>
        <p:spPr>
          <a:xfrm>
            <a:off x="2227320" y="2300040"/>
            <a:ext cx="27944280" cy="835020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0" lang="pt-BR" sz="15589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15589" spc="-1" strike="noStrike">
              <a:latin typeface="Arial"/>
            </a:endParaRPr>
          </a:p>
        </p:txBody>
      </p:sp>
      <p:sp>
        <p:nvSpPr>
          <p:cNvPr id="414" name="PlaceHolder 2"/>
          <p:cNvSpPr>
            <a:spLocks noGrp="1"/>
          </p:cNvSpPr>
          <p:nvPr>
            <p:ph type="body"/>
          </p:nvPr>
        </p:nvSpPr>
        <p:spPr>
          <a:xfrm>
            <a:off x="2227320" y="11500200"/>
            <a:ext cx="27944280" cy="27410400"/>
          </a:xfrm>
          <a:prstGeom prst="rect">
            <a:avLst/>
          </a:prstGeom>
          <a:noFill/>
          <a:ln w="19080">
            <a:noFill/>
          </a:ln>
        </p:spPr>
        <p:txBody>
          <a:bodyPr anchor="t" vert="eaVert">
            <a:normAutofit/>
          </a:bodyPr>
          <a:p>
            <a:pPr marL="810000" indent="-810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992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9920" spc="-1" strike="noStrike">
              <a:latin typeface="Arial"/>
            </a:endParaRPr>
          </a:p>
          <a:p>
            <a:pPr lvl="1" marL="243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85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8500" spc="-1" strike="noStrike">
              <a:latin typeface="Arial"/>
            </a:endParaRPr>
          </a:p>
          <a:p>
            <a:pPr lvl="2" marL="405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708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7080" spc="-1" strike="noStrike">
              <a:latin typeface="Arial"/>
            </a:endParaRPr>
          </a:p>
          <a:p>
            <a:pPr lvl="3" marL="567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6380" spc="-1" strike="noStrike">
              <a:latin typeface="Arial"/>
            </a:endParaRPr>
          </a:p>
          <a:p>
            <a:pPr lvl="4" marL="728964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6380" spc="-1" strike="noStrike">
              <a:latin typeface="Arial"/>
            </a:endParaRPr>
          </a:p>
        </p:txBody>
      </p:sp>
      <p:sp>
        <p:nvSpPr>
          <p:cNvPr id="415" name="PlaceHolder 3"/>
          <p:cNvSpPr>
            <a:spLocks noGrp="1"/>
          </p:cNvSpPr>
          <p:nvPr>
            <p:ph type="dt" idx="31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5A74657C-F6B3-4901-BFB5-FD761858EFCB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416" name="PlaceHolder 4"/>
          <p:cNvSpPr>
            <a:spLocks noGrp="1"/>
          </p:cNvSpPr>
          <p:nvPr>
            <p:ph type="ftr" idx="32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17" name="PlaceHolder 5"/>
          <p:cNvSpPr>
            <a:spLocks noGrp="1"/>
          </p:cNvSpPr>
          <p:nvPr>
            <p:ph type="sldNum" idx="33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7370B98-18CC-4455-A6A3-2CDAFBA20F5C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PlaceHolder 1"/>
          <p:cNvSpPr>
            <a:spLocks noGrp="1"/>
          </p:cNvSpPr>
          <p:nvPr>
            <p:ph type="title"/>
          </p:nvPr>
        </p:nvSpPr>
        <p:spPr>
          <a:xfrm>
            <a:off x="23185800" y="2300040"/>
            <a:ext cx="6986160" cy="36610560"/>
          </a:xfrm>
          <a:prstGeom prst="rect">
            <a:avLst/>
          </a:prstGeom>
          <a:noFill/>
          <a:ln w="19080">
            <a:noFill/>
          </a:ln>
        </p:spPr>
        <p:txBody>
          <a:bodyPr anchor="ctr" vert="eaVert">
            <a:normAutofit/>
          </a:bodyPr>
          <a:p>
            <a:pPr>
              <a:lnSpc>
                <a:spcPct val="90000"/>
              </a:lnSpc>
              <a:buNone/>
            </a:pPr>
            <a:r>
              <a:rPr b="0" lang="pt-BR" sz="15589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15589" spc="-1" strike="noStrike">
              <a:latin typeface="Arial"/>
            </a:endParaRPr>
          </a:p>
        </p:txBody>
      </p:sp>
      <p:sp>
        <p:nvSpPr>
          <p:cNvPr id="455" name="PlaceHolder 2"/>
          <p:cNvSpPr>
            <a:spLocks noGrp="1"/>
          </p:cNvSpPr>
          <p:nvPr>
            <p:ph type="body"/>
          </p:nvPr>
        </p:nvSpPr>
        <p:spPr>
          <a:xfrm>
            <a:off x="2227320" y="2300040"/>
            <a:ext cx="20553120" cy="36610560"/>
          </a:xfrm>
          <a:prstGeom prst="rect">
            <a:avLst/>
          </a:prstGeom>
          <a:noFill/>
          <a:ln w="19080">
            <a:noFill/>
          </a:ln>
        </p:spPr>
        <p:txBody>
          <a:bodyPr anchor="t" vert="eaVert">
            <a:normAutofit/>
          </a:bodyPr>
          <a:p>
            <a:pPr marL="810000" indent="-810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992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9920" spc="-1" strike="noStrike">
              <a:latin typeface="Arial"/>
            </a:endParaRPr>
          </a:p>
          <a:p>
            <a:pPr lvl="1" marL="243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85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8500" spc="-1" strike="noStrike">
              <a:latin typeface="Arial"/>
            </a:endParaRPr>
          </a:p>
          <a:p>
            <a:pPr lvl="2" marL="405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708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7080" spc="-1" strike="noStrike">
              <a:latin typeface="Arial"/>
            </a:endParaRPr>
          </a:p>
          <a:p>
            <a:pPr lvl="3" marL="567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6380" spc="-1" strike="noStrike">
              <a:latin typeface="Arial"/>
            </a:endParaRPr>
          </a:p>
          <a:p>
            <a:pPr lvl="4" marL="728964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6380" spc="-1" strike="noStrike">
              <a:latin typeface="Arial"/>
            </a:endParaRPr>
          </a:p>
        </p:txBody>
      </p:sp>
      <p:sp>
        <p:nvSpPr>
          <p:cNvPr id="456" name="PlaceHolder 3"/>
          <p:cNvSpPr>
            <a:spLocks noGrp="1"/>
          </p:cNvSpPr>
          <p:nvPr>
            <p:ph type="dt" idx="34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E0E15F72-CAC6-4EE8-A61C-79C780E5F9DF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457" name="PlaceHolder 4"/>
          <p:cNvSpPr>
            <a:spLocks noGrp="1"/>
          </p:cNvSpPr>
          <p:nvPr>
            <p:ph type="ftr" idx="35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58" name="PlaceHolder 5"/>
          <p:cNvSpPr>
            <a:spLocks noGrp="1"/>
          </p:cNvSpPr>
          <p:nvPr>
            <p:ph type="sldNum" idx="36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54DD51D-7F5E-40AE-8367-043B4ADA8CD7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9280" cy="15040080"/>
          </a:xfrm>
          <a:prstGeom prst="rect">
            <a:avLst/>
          </a:prstGeom>
          <a:noFill/>
          <a:ln w="19080">
            <a:noFill/>
          </a:ln>
        </p:spPr>
        <p:txBody>
          <a:bodyPr anchor="b" anchorCtr="1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pt-BR" sz="21260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2126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 idx="4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F75B754F-9A29-48F6-8DB0-378AD5A9DA8B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 idx="5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 idx="6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1D5D6BE-A756-4E45-8BCA-276F0EB661A5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2227320" y="2300040"/>
            <a:ext cx="27944280" cy="835020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0" lang="pt-BR" sz="15589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15589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title"/>
          </p:nvPr>
        </p:nvSpPr>
        <p:spPr>
          <a:xfrm>
            <a:off x="2227320" y="11500200"/>
            <a:ext cx="27944280" cy="2741040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 marL="810000" indent="-810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992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9920" spc="-1" strike="noStrike">
              <a:latin typeface="Arial"/>
            </a:endParaRPr>
          </a:p>
          <a:p>
            <a:pPr lvl="1" marL="243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85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8500" spc="-1" strike="noStrike">
              <a:latin typeface="Arial"/>
            </a:endParaRPr>
          </a:p>
          <a:p>
            <a:pPr lvl="2" marL="405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708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7080" spc="-1" strike="noStrike">
              <a:latin typeface="Arial"/>
            </a:endParaRPr>
          </a:p>
          <a:p>
            <a:pPr lvl="3" marL="567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6380" spc="-1" strike="noStrike">
              <a:latin typeface="Arial"/>
            </a:endParaRPr>
          </a:p>
          <a:p>
            <a:pPr lvl="4" marL="728964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638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7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3910164F-B331-407B-893F-2FF1F2102AB0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 idx="8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 idx="9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FA7F0E6-57D3-4B68-9F50-7A5C83AA7321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210760" y="10770120"/>
            <a:ext cx="27944280" cy="17970120"/>
          </a:xfrm>
          <a:prstGeom prst="rect">
            <a:avLst/>
          </a:prstGeom>
          <a:noFill/>
          <a:ln w="1908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  <a:buNone/>
            </a:pPr>
            <a:r>
              <a:rPr b="0" lang="pt-BR" sz="21260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2126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2210760" y="28910520"/>
            <a:ext cx="27944280" cy="945000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 marL="432000" indent="-324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8500" spc="-1" strike="noStrike">
                <a:solidFill>
                  <a:srgbClr val="767676"/>
                </a:solidFill>
                <a:latin typeface="Aptos"/>
              </a:rPr>
              <a:t>Clique para editar os estilos de texto Mestres</a:t>
            </a:r>
            <a:endParaRPr b="0" lang="pt-BR" sz="85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 idx="10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FAE1BCAF-BD06-4A25-8948-D694AA9915C7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ftr" idx="11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sldNum" idx="12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2430C37-4C19-44C1-B2B7-23B630E5D499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2227320" y="2300040"/>
            <a:ext cx="27944280" cy="835020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0" lang="pt-BR" sz="15589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15589" spc="-1" strike="noStrike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title"/>
          </p:nvPr>
        </p:nvSpPr>
        <p:spPr>
          <a:xfrm>
            <a:off x="2227320" y="11500200"/>
            <a:ext cx="13769640" cy="2741040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 marL="810000" indent="-810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992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9920" spc="-1" strike="noStrike">
              <a:latin typeface="Arial"/>
            </a:endParaRPr>
          </a:p>
          <a:p>
            <a:pPr lvl="1" marL="243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85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8500" spc="-1" strike="noStrike">
              <a:latin typeface="Arial"/>
            </a:endParaRPr>
          </a:p>
          <a:p>
            <a:pPr lvl="2" marL="405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708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7080" spc="-1" strike="noStrike">
              <a:latin typeface="Arial"/>
            </a:endParaRPr>
          </a:p>
          <a:p>
            <a:pPr lvl="3" marL="567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6380" spc="-1" strike="noStrike">
              <a:latin typeface="Arial"/>
            </a:endParaRPr>
          </a:p>
          <a:p>
            <a:pPr lvl="4" marL="728964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6380" spc="-1" strike="noStrike"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title"/>
          </p:nvPr>
        </p:nvSpPr>
        <p:spPr>
          <a:xfrm>
            <a:off x="16402320" y="11500200"/>
            <a:ext cx="13769640" cy="2741040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 marL="810000" indent="-810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992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9920" spc="-1" strike="noStrike">
              <a:latin typeface="Arial"/>
            </a:endParaRPr>
          </a:p>
          <a:p>
            <a:pPr lvl="1" marL="243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85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8500" spc="-1" strike="noStrike">
              <a:latin typeface="Arial"/>
            </a:endParaRPr>
          </a:p>
          <a:p>
            <a:pPr lvl="2" marL="405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708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7080" spc="-1" strike="noStrike">
              <a:latin typeface="Arial"/>
            </a:endParaRPr>
          </a:p>
          <a:p>
            <a:pPr lvl="3" marL="567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6380" spc="-1" strike="noStrike">
              <a:latin typeface="Arial"/>
            </a:endParaRPr>
          </a:p>
          <a:p>
            <a:pPr lvl="4" marL="728964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6380" spc="-1" strike="noStrike"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dt" idx="13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606A8D8D-282E-4687-972F-1233CCBCE680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ftr" idx="14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sldNum" idx="15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AA0F194-F116-4372-AFFB-9926639396DD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2231640" y="2300040"/>
            <a:ext cx="27944280" cy="835020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0" lang="pt-BR" sz="15589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15589" spc="-1" strike="noStrike"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2231640" y="10590120"/>
            <a:ext cx="13706280" cy="5190120"/>
          </a:xfrm>
          <a:prstGeom prst="rect">
            <a:avLst/>
          </a:prstGeom>
          <a:noFill/>
          <a:ln w="19080">
            <a:noFill/>
          </a:ln>
        </p:spPr>
        <p:txBody>
          <a:bodyPr anchor="b">
            <a:normAutofit/>
          </a:bodyPr>
          <a:p>
            <a:pPr marL="432000" indent="-324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t-BR" sz="850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8500" spc="-1" strike="noStrike"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title"/>
          </p:nvPr>
        </p:nvSpPr>
        <p:spPr>
          <a:xfrm>
            <a:off x="2231640" y="15780240"/>
            <a:ext cx="13706280" cy="2321028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 marL="810000" indent="-810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992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9920" spc="-1" strike="noStrike">
              <a:latin typeface="Arial"/>
            </a:endParaRPr>
          </a:p>
          <a:p>
            <a:pPr lvl="1" marL="243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85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8500" spc="-1" strike="noStrike">
              <a:latin typeface="Arial"/>
            </a:endParaRPr>
          </a:p>
          <a:p>
            <a:pPr lvl="2" marL="405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708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7080" spc="-1" strike="noStrike">
              <a:latin typeface="Arial"/>
            </a:endParaRPr>
          </a:p>
          <a:p>
            <a:pPr lvl="3" marL="567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6380" spc="-1" strike="noStrike">
              <a:latin typeface="Arial"/>
            </a:endParaRPr>
          </a:p>
          <a:p>
            <a:pPr lvl="4" marL="728964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6380" spc="-1" strike="noStrike"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16402320" y="10590120"/>
            <a:ext cx="13773960" cy="5190120"/>
          </a:xfrm>
          <a:prstGeom prst="rect">
            <a:avLst/>
          </a:prstGeom>
          <a:noFill/>
          <a:ln w="1908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  <a:spcBef>
                <a:spcPts val="3546"/>
              </a:spcBef>
            </a:pPr>
            <a:r>
              <a:rPr b="1" lang="pt-BR" sz="850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8500" spc="-1" strike="noStrike"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title"/>
          </p:nvPr>
        </p:nvSpPr>
        <p:spPr>
          <a:xfrm>
            <a:off x="16402320" y="15780240"/>
            <a:ext cx="13773960" cy="2321028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 marL="810000" indent="-810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992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9920" spc="-1" strike="noStrike">
              <a:latin typeface="Arial"/>
            </a:endParaRPr>
          </a:p>
          <a:p>
            <a:pPr lvl="1" marL="243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85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8500" spc="-1" strike="noStrike">
              <a:latin typeface="Arial"/>
            </a:endParaRPr>
          </a:p>
          <a:p>
            <a:pPr lvl="2" marL="405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708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7080" spc="-1" strike="noStrike">
              <a:latin typeface="Arial"/>
            </a:endParaRPr>
          </a:p>
          <a:p>
            <a:pPr lvl="3" marL="567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6380" spc="-1" strike="noStrike">
              <a:latin typeface="Arial"/>
            </a:endParaRPr>
          </a:p>
          <a:p>
            <a:pPr lvl="4" marL="728964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638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6380" spc="-1" strike="noStrike">
              <a:latin typeface="Arial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 type="dt" idx="16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20E2B196-75AD-431D-A57E-5B2A1C16EE5B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 type="ftr" idx="17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13" name="PlaceHolder 8"/>
          <p:cNvSpPr>
            <a:spLocks noGrp="1"/>
          </p:cNvSpPr>
          <p:nvPr>
            <p:ph type="sldNum" idx="18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4550ABE-4A95-486D-9307-0BF60469B633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2227320" y="2300040"/>
            <a:ext cx="27944280" cy="835020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0" lang="pt-BR" sz="15589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15589" spc="-1" strike="noStrike"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dt" idx="19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9FC7BE74-C006-457C-9B0F-DA9258B2CE9A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 type="ftr" idx="20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53" name="PlaceHolder 4"/>
          <p:cNvSpPr>
            <a:spLocks noGrp="1"/>
          </p:cNvSpPr>
          <p:nvPr>
            <p:ph type="sldNum" idx="21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ACC40F7-7A96-4EDE-8654-27E365C4F320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dt" idx="22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1C087141-41CF-40AB-8E53-5E97C1D96307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ftr" idx="23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sldNum" idx="24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4459148-A25B-4F22-8D9C-5EA25BD50865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2231640" y="2880000"/>
            <a:ext cx="10449720" cy="10080000"/>
          </a:xfrm>
          <a:prstGeom prst="rect">
            <a:avLst/>
          </a:prstGeom>
          <a:noFill/>
          <a:ln w="1908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  <a:buNone/>
            </a:pPr>
            <a:r>
              <a:rPr b="0" lang="pt-BR" sz="11340" spc="-1" strike="noStrike">
                <a:solidFill>
                  <a:srgbClr val="000000"/>
                </a:solidFill>
                <a:latin typeface="Aptos Display"/>
              </a:rPr>
              <a:t>Clique para editar o título Mestre</a:t>
            </a:r>
            <a:endParaRPr b="0" lang="pt-BR" sz="11340" spc="-1" strike="noStrike">
              <a:latin typeface="Arial"/>
            </a:endParaRPr>
          </a:p>
        </p:txBody>
      </p:sp>
      <p:sp>
        <p:nvSpPr>
          <p:cNvPr id="330" name="PlaceHolder 2"/>
          <p:cNvSpPr>
            <a:spLocks noGrp="1"/>
          </p:cNvSpPr>
          <p:nvPr>
            <p:ph type="title"/>
          </p:nvPr>
        </p:nvSpPr>
        <p:spPr>
          <a:xfrm>
            <a:off x="13773960" y="6220080"/>
            <a:ext cx="16402320" cy="3070044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 marL="810000" indent="-810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134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11340" spc="-1" strike="noStrike">
              <a:latin typeface="Arial"/>
            </a:endParaRPr>
          </a:p>
          <a:p>
            <a:pPr lvl="1" marL="243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992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9920" spc="-1" strike="noStrike">
              <a:latin typeface="Arial"/>
            </a:endParaRPr>
          </a:p>
          <a:p>
            <a:pPr lvl="2" marL="405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850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8500" spc="-1" strike="noStrike">
              <a:latin typeface="Arial"/>
            </a:endParaRPr>
          </a:p>
          <a:p>
            <a:pPr lvl="3" marL="567000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708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7080" spc="-1" strike="noStrike">
              <a:latin typeface="Arial"/>
            </a:endParaRPr>
          </a:p>
          <a:p>
            <a:pPr lvl="4" marL="7289640" indent="-810000">
              <a:lnSpc>
                <a:spcPct val="90000"/>
              </a:lnSpc>
              <a:spcBef>
                <a:spcPts val="176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708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7080" spc="-1" strike="noStrike">
              <a:latin typeface="Arial"/>
            </a:endParaRPr>
          </a:p>
        </p:txBody>
      </p:sp>
      <p:sp>
        <p:nvSpPr>
          <p:cNvPr id="331" name="PlaceHolder 3"/>
          <p:cNvSpPr>
            <a:spLocks noGrp="1"/>
          </p:cNvSpPr>
          <p:nvPr>
            <p:ph type="body"/>
          </p:nvPr>
        </p:nvSpPr>
        <p:spPr>
          <a:xfrm>
            <a:off x="2231640" y="12960360"/>
            <a:ext cx="10449720" cy="24010200"/>
          </a:xfrm>
          <a:prstGeom prst="rect">
            <a:avLst/>
          </a:prstGeom>
          <a:noFill/>
          <a:ln w="19080">
            <a:noFill/>
          </a:ln>
        </p:spPr>
        <p:txBody>
          <a:bodyPr anchor="t">
            <a:normAutofit/>
          </a:bodyPr>
          <a:p>
            <a:pPr marL="432000" indent="-324000">
              <a:lnSpc>
                <a:spcPct val="90000"/>
              </a:lnSpc>
              <a:spcBef>
                <a:spcPts val="354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5670" spc="-1" strike="noStrike">
                <a:solidFill>
                  <a:srgbClr val="000000"/>
                </a:solidFill>
                <a:latin typeface="Aptos"/>
              </a:rPr>
              <a:t>Clique para editar os estilos de texto Mestres</a:t>
            </a:r>
            <a:endParaRPr b="0" lang="pt-BR" sz="5670" spc="-1" strike="noStrike">
              <a:latin typeface="Arial"/>
            </a:endParaRPr>
          </a:p>
        </p:txBody>
      </p:sp>
      <p:sp>
        <p:nvSpPr>
          <p:cNvPr id="332" name="PlaceHolder 4"/>
          <p:cNvSpPr>
            <a:spLocks noGrp="1"/>
          </p:cNvSpPr>
          <p:nvPr>
            <p:ph type="dt" idx="25"/>
          </p:nvPr>
        </p:nvSpPr>
        <p:spPr>
          <a:xfrm>
            <a:off x="222732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fld id="{95FBE9A0-4F3D-4393-87D5-68A0C7973C5A}" type="datetime">
              <a:rPr b="0" lang="en-US" sz="4250" spc="-1" strike="noStrike">
                <a:solidFill>
                  <a:srgbClr val="767676"/>
                </a:solidFill>
                <a:latin typeface="Aptos"/>
              </a:rPr>
              <a:t>9/6/24</a:t>
            </a:fld>
            <a:endParaRPr b="0" lang="pt-BR" sz="4250" spc="-1" strike="noStrike">
              <a:latin typeface="Times New Roman"/>
            </a:endParaRPr>
          </a:p>
        </p:txBody>
      </p:sp>
      <p:sp>
        <p:nvSpPr>
          <p:cNvPr id="333" name="PlaceHolder 5"/>
          <p:cNvSpPr>
            <a:spLocks noGrp="1"/>
          </p:cNvSpPr>
          <p:nvPr>
            <p:ph type="ftr" idx="26"/>
          </p:nvPr>
        </p:nvSpPr>
        <p:spPr>
          <a:xfrm>
            <a:off x="10732320" y="40040640"/>
            <a:ext cx="1093464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334" name="PlaceHolder 6"/>
          <p:cNvSpPr>
            <a:spLocks noGrp="1"/>
          </p:cNvSpPr>
          <p:nvPr>
            <p:ph type="sldNum" idx="27"/>
          </p:nvPr>
        </p:nvSpPr>
        <p:spPr>
          <a:xfrm>
            <a:off x="22881960" y="40040640"/>
            <a:ext cx="7290000" cy="2300040"/>
          </a:xfrm>
          <a:prstGeom prst="rect">
            <a:avLst/>
          </a:prstGeom>
          <a:noFill/>
          <a:ln w="1908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4250" spc="-1" strike="noStrike">
                <a:solidFill>
                  <a:srgbClr val="767676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187A6CF-3775-4BD1-A00A-F47A50095261}" type="slidenum">
              <a:rPr b="0" lang="en-US" sz="4250" spc="-1" strike="noStrike">
                <a:solidFill>
                  <a:srgbClr val="767676"/>
                </a:solidFill>
                <a:latin typeface="Aptos"/>
              </a:rPr>
              <a:t>&lt;número&gt;</a:t>
            </a:fld>
            <a:endParaRPr b="0" lang="pt-BR" sz="425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Retângulo 9"/>
          <p:cNvSpPr/>
          <p:nvPr/>
        </p:nvSpPr>
        <p:spPr>
          <a:xfrm>
            <a:off x="8006040" y="501840"/>
            <a:ext cx="16386840" cy="336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6600" spc="-1" strike="noStrike">
                <a:solidFill>
                  <a:srgbClr val="000000"/>
                </a:solidFill>
                <a:latin typeface="Arial"/>
              </a:rPr>
              <a:t>Título do trabalho</a:t>
            </a:r>
            <a:endParaRPr b="0" lang="pt-BR" sz="6600" spc="-1" strike="noStrike">
              <a:latin typeface="Arial"/>
            </a:endParaRPr>
          </a:p>
        </p:txBody>
      </p:sp>
      <p:sp>
        <p:nvSpPr>
          <p:cNvPr id="496" name="Retângulo 11"/>
          <p:cNvSpPr/>
          <p:nvPr/>
        </p:nvSpPr>
        <p:spPr>
          <a:xfrm>
            <a:off x="8006040" y="3775680"/>
            <a:ext cx="16386840" cy="2305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4000" spc="-1" strike="noStrike">
                <a:solidFill>
                  <a:srgbClr val="000000"/>
                </a:solidFill>
                <a:latin typeface="Arial"/>
              </a:rPr>
              <a:t>Autor1; Autor 2; Professor</a:t>
            </a:r>
            <a:endParaRPr b="0" lang="pt-BR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pt-BR" sz="4000" spc="-1" strike="noStrike">
                <a:solidFill>
                  <a:srgbClr val="000000"/>
                </a:solidFill>
                <a:latin typeface="Arial"/>
              </a:rPr>
              <a:t>Instituição de Ensino</a:t>
            </a:r>
            <a:endParaRPr b="0" lang="pt-BR" sz="4000" spc="-1" strike="noStrike">
              <a:latin typeface="Arial"/>
            </a:endParaRPr>
          </a:p>
        </p:txBody>
      </p:sp>
      <p:sp>
        <p:nvSpPr>
          <p:cNvPr id="497" name="Retângulo: Cantos Arredondados 18"/>
          <p:cNvSpPr/>
          <p:nvPr/>
        </p:nvSpPr>
        <p:spPr>
          <a:xfrm>
            <a:off x="634320" y="6086160"/>
            <a:ext cx="15293880" cy="1056960"/>
          </a:xfrm>
          <a:custGeom>
            <a:avLst/>
            <a:gdLst/>
            <a:ahLst/>
            <a:rect l="l" t="t" r="r" b="b"/>
            <a:pathLst>
              <a:path w="312446" h="21600">
                <a:moveTo>
                  <a:pt x="2173" y="0"/>
                </a:moveTo>
                <a:arcTo wR="2173" hR="2173" stAng="16200000" swAng="-5400000"/>
                <a:lnTo>
                  <a:pt x="0" y="19427"/>
                </a:lnTo>
                <a:arcTo wR="2173" hR="2173" stAng="10800000" swAng="-5400000"/>
                <a:lnTo>
                  <a:pt x="310273" y="21600"/>
                </a:lnTo>
                <a:arcTo wR="288673" hR="2173" stAng="5400000" swAng="5400000"/>
                <a:lnTo>
                  <a:pt x="21600" y="2173"/>
                </a:lnTo>
                <a:arcTo wR="288673" hR="2173" stAng="10800000" swAng="5400000"/>
                <a:close/>
              </a:path>
            </a:pathLst>
          </a:custGeom>
          <a:solidFill>
            <a:srgbClr val="d9f2d0">
              <a:alpha val="68000"/>
            </a:srgbClr>
          </a:solidFill>
          <a:ln w="19080">
            <a:solidFill>
              <a:srgbClr val="3b7d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4400" spc="-1" strike="noStrike">
                <a:solidFill>
                  <a:srgbClr val="000000"/>
                </a:solidFill>
                <a:latin typeface="Arial"/>
              </a:rPr>
              <a:t>Introdução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498" name="Retângulo: Cantos Arredondados 19"/>
          <p:cNvSpPr/>
          <p:nvPr/>
        </p:nvSpPr>
        <p:spPr>
          <a:xfrm>
            <a:off x="16471080" y="6086160"/>
            <a:ext cx="15293880" cy="1056960"/>
          </a:xfrm>
          <a:custGeom>
            <a:avLst/>
            <a:gdLst/>
            <a:ahLst/>
            <a:rect l="l" t="t" r="r" b="b"/>
            <a:pathLst>
              <a:path w="312446" h="21600">
                <a:moveTo>
                  <a:pt x="2173" y="0"/>
                </a:moveTo>
                <a:arcTo wR="2173" hR="2173" stAng="16200000" swAng="-5400000"/>
                <a:lnTo>
                  <a:pt x="0" y="19427"/>
                </a:lnTo>
                <a:arcTo wR="2173" hR="2173" stAng="10800000" swAng="-5400000"/>
                <a:lnTo>
                  <a:pt x="310273" y="21600"/>
                </a:lnTo>
                <a:arcTo wR="288673" hR="2173" stAng="5400000" swAng="5400000"/>
                <a:lnTo>
                  <a:pt x="21600" y="2173"/>
                </a:lnTo>
                <a:arcTo wR="288673" hR="2173" stAng="10800000" swAng="5400000"/>
                <a:close/>
              </a:path>
            </a:pathLst>
          </a:custGeom>
          <a:solidFill>
            <a:srgbClr val="d9f2d0">
              <a:alpha val="68000"/>
            </a:srgbClr>
          </a:solidFill>
          <a:ln w="19080">
            <a:solidFill>
              <a:srgbClr val="3b7d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4400" spc="-1" strike="noStrike">
                <a:solidFill>
                  <a:srgbClr val="000000"/>
                </a:solidFill>
                <a:latin typeface="Arial"/>
              </a:rPr>
              <a:t>Resultados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499" name="Retângulo: Cantos Arredondados 20"/>
          <p:cNvSpPr/>
          <p:nvPr/>
        </p:nvSpPr>
        <p:spPr>
          <a:xfrm>
            <a:off x="634320" y="20325600"/>
            <a:ext cx="15293880" cy="1056960"/>
          </a:xfrm>
          <a:custGeom>
            <a:avLst/>
            <a:gdLst/>
            <a:ahLst/>
            <a:rect l="l" t="t" r="r" b="b"/>
            <a:pathLst>
              <a:path w="312446" h="21600">
                <a:moveTo>
                  <a:pt x="2173" y="0"/>
                </a:moveTo>
                <a:arcTo wR="2173" hR="2173" stAng="16200000" swAng="-5400000"/>
                <a:lnTo>
                  <a:pt x="0" y="19427"/>
                </a:lnTo>
                <a:arcTo wR="2173" hR="2173" stAng="10800000" swAng="-5400000"/>
                <a:lnTo>
                  <a:pt x="310273" y="21600"/>
                </a:lnTo>
                <a:arcTo wR="288673" hR="2173" stAng="5400000" swAng="5400000"/>
                <a:lnTo>
                  <a:pt x="21600" y="2173"/>
                </a:lnTo>
                <a:arcTo wR="288673" hR="2173" stAng="10800000" swAng="5400000"/>
                <a:close/>
              </a:path>
            </a:pathLst>
          </a:custGeom>
          <a:solidFill>
            <a:srgbClr val="d9f2d0">
              <a:alpha val="68000"/>
            </a:srgbClr>
          </a:solidFill>
          <a:ln w="19080">
            <a:solidFill>
              <a:srgbClr val="3b7d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4400" spc="-1" strike="noStrike">
                <a:solidFill>
                  <a:srgbClr val="000000"/>
                </a:solidFill>
                <a:latin typeface="Arial"/>
              </a:rPr>
              <a:t>Questão problema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500" name="Retângulo: Cantos Arredondados 21"/>
          <p:cNvSpPr/>
          <p:nvPr/>
        </p:nvSpPr>
        <p:spPr>
          <a:xfrm>
            <a:off x="634320" y="23493600"/>
            <a:ext cx="15293880" cy="1056960"/>
          </a:xfrm>
          <a:custGeom>
            <a:avLst/>
            <a:gdLst/>
            <a:ahLst/>
            <a:rect l="l" t="t" r="r" b="b"/>
            <a:pathLst>
              <a:path w="312446" h="21600">
                <a:moveTo>
                  <a:pt x="2173" y="0"/>
                </a:moveTo>
                <a:arcTo wR="2173" hR="2173" stAng="16200000" swAng="-5400000"/>
                <a:lnTo>
                  <a:pt x="0" y="19427"/>
                </a:lnTo>
                <a:arcTo wR="2173" hR="2173" stAng="10800000" swAng="-5400000"/>
                <a:lnTo>
                  <a:pt x="310273" y="21600"/>
                </a:lnTo>
                <a:arcTo wR="288673" hR="2173" stAng="5400000" swAng="5400000"/>
                <a:lnTo>
                  <a:pt x="21600" y="2173"/>
                </a:lnTo>
                <a:arcTo wR="288673" hR="2173" stAng="10800000" swAng="5400000"/>
                <a:close/>
              </a:path>
            </a:pathLst>
          </a:custGeom>
          <a:solidFill>
            <a:srgbClr val="d9f2d0">
              <a:alpha val="68000"/>
            </a:srgbClr>
          </a:solidFill>
          <a:ln w="19080">
            <a:solidFill>
              <a:srgbClr val="3b7d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4400" spc="-1" strike="noStrike">
                <a:solidFill>
                  <a:srgbClr val="000000"/>
                </a:solidFill>
                <a:latin typeface="Arial"/>
              </a:rPr>
              <a:t>Justificativa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501" name="Retângulo: Cantos Arredondados 22"/>
          <p:cNvSpPr/>
          <p:nvPr/>
        </p:nvSpPr>
        <p:spPr>
          <a:xfrm>
            <a:off x="634320" y="30356640"/>
            <a:ext cx="15293880" cy="1056960"/>
          </a:xfrm>
          <a:custGeom>
            <a:avLst/>
            <a:gdLst/>
            <a:ahLst/>
            <a:rect l="l" t="t" r="r" b="b"/>
            <a:pathLst>
              <a:path w="312446" h="21600">
                <a:moveTo>
                  <a:pt x="2173" y="0"/>
                </a:moveTo>
                <a:arcTo wR="2173" hR="2173" stAng="16200000" swAng="-5400000"/>
                <a:lnTo>
                  <a:pt x="0" y="19427"/>
                </a:lnTo>
                <a:arcTo wR="2173" hR="2173" stAng="10800000" swAng="-5400000"/>
                <a:lnTo>
                  <a:pt x="310273" y="21600"/>
                </a:lnTo>
                <a:arcTo wR="288673" hR="2173" stAng="5400000" swAng="5400000"/>
                <a:lnTo>
                  <a:pt x="21600" y="2173"/>
                </a:lnTo>
                <a:arcTo wR="288673" hR="2173" stAng="10800000" swAng="5400000"/>
                <a:close/>
              </a:path>
            </a:pathLst>
          </a:custGeom>
          <a:solidFill>
            <a:srgbClr val="d9f2d0">
              <a:alpha val="68000"/>
            </a:srgbClr>
          </a:solidFill>
          <a:ln w="19080">
            <a:solidFill>
              <a:srgbClr val="3b7d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4400" spc="-1" strike="noStrike">
                <a:solidFill>
                  <a:srgbClr val="000000"/>
                </a:solidFill>
                <a:latin typeface="Arial"/>
              </a:rPr>
              <a:t>Metodologia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502" name="Retângulo: Cantos Arredondados 23"/>
          <p:cNvSpPr/>
          <p:nvPr/>
        </p:nvSpPr>
        <p:spPr>
          <a:xfrm>
            <a:off x="16471080" y="26861040"/>
            <a:ext cx="15293880" cy="1056960"/>
          </a:xfrm>
          <a:custGeom>
            <a:avLst/>
            <a:gdLst/>
            <a:ahLst/>
            <a:rect l="l" t="t" r="r" b="b"/>
            <a:pathLst>
              <a:path w="312446" h="21600">
                <a:moveTo>
                  <a:pt x="2173" y="0"/>
                </a:moveTo>
                <a:arcTo wR="2173" hR="2173" stAng="16200000" swAng="-5400000"/>
                <a:lnTo>
                  <a:pt x="0" y="19427"/>
                </a:lnTo>
                <a:arcTo wR="2173" hR="2173" stAng="10800000" swAng="-5400000"/>
                <a:lnTo>
                  <a:pt x="310273" y="21600"/>
                </a:lnTo>
                <a:arcTo wR="288673" hR="2173" stAng="5400000" swAng="5400000"/>
                <a:lnTo>
                  <a:pt x="21600" y="2173"/>
                </a:lnTo>
                <a:arcTo wR="288673" hR="2173" stAng="10800000" swAng="5400000"/>
                <a:close/>
              </a:path>
            </a:pathLst>
          </a:custGeom>
          <a:solidFill>
            <a:srgbClr val="d9f2d0">
              <a:alpha val="68000"/>
            </a:srgbClr>
          </a:solidFill>
          <a:ln w="19080">
            <a:solidFill>
              <a:srgbClr val="3b7d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4400" spc="-1" strike="noStrike">
                <a:solidFill>
                  <a:srgbClr val="000000"/>
                </a:solidFill>
                <a:latin typeface="Arial"/>
              </a:rPr>
              <a:t>Considerações finais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503" name="Retângulo: Cantos Arredondados 24"/>
          <p:cNvSpPr/>
          <p:nvPr/>
        </p:nvSpPr>
        <p:spPr>
          <a:xfrm>
            <a:off x="16471080" y="33502680"/>
            <a:ext cx="15293880" cy="1056960"/>
          </a:xfrm>
          <a:custGeom>
            <a:avLst/>
            <a:gdLst/>
            <a:ahLst/>
            <a:rect l="l" t="t" r="r" b="b"/>
            <a:pathLst>
              <a:path w="312446" h="21600">
                <a:moveTo>
                  <a:pt x="2173" y="0"/>
                </a:moveTo>
                <a:arcTo wR="2173" hR="2173" stAng="16200000" swAng="-5400000"/>
                <a:lnTo>
                  <a:pt x="0" y="19427"/>
                </a:lnTo>
                <a:arcTo wR="2173" hR="2173" stAng="10800000" swAng="-5400000"/>
                <a:lnTo>
                  <a:pt x="310273" y="21600"/>
                </a:lnTo>
                <a:arcTo wR="288673" hR="2173" stAng="5400000" swAng="5400000"/>
                <a:lnTo>
                  <a:pt x="21600" y="2173"/>
                </a:lnTo>
                <a:arcTo wR="288673" hR="2173" stAng="10800000" swAng="5400000"/>
                <a:close/>
              </a:path>
            </a:pathLst>
          </a:custGeom>
          <a:solidFill>
            <a:srgbClr val="d9f2d0">
              <a:alpha val="68000"/>
            </a:srgbClr>
          </a:solidFill>
          <a:ln w="19080">
            <a:solidFill>
              <a:srgbClr val="3b7d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4400" spc="-1" strike="noStrike">
                <a:solidFill>
                  <a:srgbClr val="000000"/>
                </a:solidFill>
                <a:latin typeface="Arial"/>
              </a:rPr>
              <a:t>Referências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504" name="Retângulo 25"/>
          <p:cNvSpPr/>
          <p:nvPr/>
        </p:nvSpPr>
        <p:spPr>
          <a:xfrm>
            <a:off x="634320" y="7314480"/>
            <a:ext cx="15293880" cy="12835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90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</a:rPr>
              <a:t>Texto em Arial 40</a:t>
            </a:r>
            <a:endParaRPr b="0" lang="pt-BR" sz="4000" spc="-1" strike="noStrike">
              <a:latin typeface="Arial"/>
            </a:endParaRPr>
          </a:p>
        </p:txBody>
      </p:sp>
      <p:sp>
        <p:nvSpPr>
          <p:cNvPr id="505" name="Retângulo 26"/>
          <p:cNvSpPr/>
          <p:nvPr/>
        </p:nvSpPr>
        <p:spPr>
          <a:xfrm>
            <a:off x="16471080" y="7322040"/>
            <a:ext cx="15293880" cy="13702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90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</a:rPr>
              <a:t>Texto em Arial 40</a:t>
            </a:r>
            <a:endParaRPr b="0" lang="pt-BR" sz="4000" spc="-1" strike="noStrike">
              <a:latin typeface="Arial"/>
            </a:endParaRPr>
          </a:p>
        </p:txBody>
      </p:sp>
      <p:sp>
        <p:nvSpPr>
          <p:cNvPr id="506" name="Retângulo 27"/>
          <p:cNvSpPr/>
          <p:nvPr/>
        </p:nvSpPr>
        <p:spPr>
          <a:xfrm>
            <a:off x="16471080" y="28038600"/>
            <a:ext cx="15293880" cy="5346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90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</a:rPr>
              <a:t>Texto em Arial 40</a:t>
            </a:r>
            <a:endParaRPr b="0" lang="pt-BR" sz="4000" spc="-1" strike="noStrike">
              <a:latin typeface="Arial"/>
            </a:endParaRPr>
          </a:p>
        </p:txBody>
      </p:sp>
      <p:sp>
        <p:nvSpPr>
          <p:cNvPr id="507" name="Retângulo 28"/>
          <p:cNvSpPr/>
          <p:nvPr/>
        </p:nvSpPr>
        <p:spPr>
          <a:xfrm>
            <a:off x="634320" y="31561200"/>
            <a:ext cx="15293880" cy="11032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90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</a:rPr>
              <a:t>Texto em Arial 40</a:t>
            </a:r>
            <a:endParaRPr b="0" lang="pt-BR" sz="4000" spc="-1" strike="noStrike">
              <a:latin typeface="Arial"/>
            </a:endParaRPr>
          </a:p>
        </p:txBody>
      </p:sp>
      <p:sp>
        <p:nvSpPr>
          <p:cNvPr id="508" name="Retângulo 29"/>
          <p:cNvSpPr/>
          <p:nvPr/>
        </p:nvSpPr>
        <p:spPr>
          <a:xfrm>
            <a:off x="634320" y="24698160"/>
            <a:ext cx="15293880" cy="5510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90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</a:rPr>
              <a:t>Texto em Arial 40</a:t>
            </a:r>
            <a:endParaRPr b="0" lang="pt-BR" sz="40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4000" spc="-1" strike="noStrike">
              <a:latin typeface="Arial"/>
            </a:endParaRPr>
          </a:p>
        </p:txBody>
      </p:sp>
      <p:sp>
        <p:nvSpPr>
          <p:cNvPr id="509" name="Retângulo 30"/>
          <p:cNvSpPr/>
          <p:nvPr/>
        </p:nvSpPr>
        <p:spPr>
          <a:xfrm>
            <a:off x="634320" y="21502800"/>
            <a:ext cx="15293880" cy="1843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90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0" lang="pt-BR" sz="4000" spc="-1" strike="noStrike">
                <a:solidFill>
                  <a:srgbClr val="000000"/>
                </a:solidFill>
                <a:latin typeface="Arial"/>
              </a:rPr>
              <a:t>Texto em Arial 40</a:t>
            </a:r>
            <a:endParaRPr b="0" lang="pt-BR" sz="4000" spc="-1" strike="noStrike">
              <a:latin typeface="Arial"/>
            </a:endParaRPr>
          </a:p>
        </p:txBody>
      </p:sp>
      <p:grpSp>
        <p:nvGrpSpPr>
          <p:cNvPr id="510" name="Agrupar 37"/>
          <p:cNvGrpSpPr/>
          <p:nvPr/>
        </p:nvGrpSpPr>
        <p:grpSpPr>
          <a:xfrm>
            <a:off x="634320" y="606600"/>
            <a:ext cx="7371720" cy="3660480"/>
            <a:chOff x="634320" y="606600"/>
            <a:chExt cx="7371720" cy="3660480"/>
          </a:xfrm>
        </p:grpSpPr>
        <p:pic>
          <p:nvPicPr>
            <p:cNvPr id="511" name="Imagem 14" descr="Logotipo, nome da empresa&#10;&#10;Descrição gerada automaticamente"/>
            <p:cNvPicPr/>
            <p:nvPr/>
          </p:nvPicPr>
          <p:blipFill>
            <a:blip r:embed="rId1"/>
            <a:srcRect l="0" t="28124" r="0" b="26257"/>
            <a:stretch/>
          </p:blipFill>
          <p:spPr>
            <a:xfrm>
              <a:off x="634320" y="606600"/>
              <a:ext cx="7371720" cy="3363480"/>
            </a:xfrm>
            <a:prstGeom prst="rect">
              <a:avLst/>
            </a:prstGeom>
            <a:ln w="19080">
              <a:noFill/>
            </a:ln>
          </p:spPr>
        </p:pic>
        <p:sp>
          <p:nvSpPr>
            <p:cNvPr id="512" name="Retângulo 31"/>
            <p:cNvSpPr/>
            <p:nvPr/>
          </p:nvSpPr>
          <p:spPr>
            <a:xfrm>
              <a:off x="937080" y="3556440"/>
              <a:ext cx="6766920" cy="7106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anchorCtr="1">
              <a:noAutofit/>
            </a:bodyPr>
            <a:p>
              <a:pPr algn="ctr">
                <a:lnSpc>
                  <a:spcPct val="100000"/>
                </a:lnSpc>
                <a:buNone/>
              </a:pPr>
              <a:r>
                <a:rPr b="1" lang="pt-BR" sz="2400" spc="-1" strike="noStrike">
                  <a:solidFill>
                    <a:srgbClr val="000000"/>
                  </a:solidFill>
                  <a:latin typeface="Arial"/>
                </a:rPr>
                <a:t>15 a 18 de outubro de 2024</a:t>
              </a:r>
              <a:endParaRPr b="0" lang="pt-BR" sz="2400" spc="-1" strike="noStrike">
                <a:latin typeface="Arial"/>
              </a:endParaRPr>
            </a:p>
          </p:txBody>
        </p:sp>
      </p:grpSp>
      <p:pic>
        <p:nvPicPr>
          <p:cNvPr id="513" name="Imagem 35" descr=""/>
          <p:cNvPicPr/>
          <p:nvPr/>
        </p:nvPicPr>
        <p:blipFill>
          <a:blip r:embed="rId2"/>
          <a:stretch/>
        </p:blipFill>
        <p:spPr>
          <a:xfrm>
            <a:off x="21941640" y="21225600"/>
            <a:ext cx="4352760" cy="4377240"/>
          </a:xfrm>
          <a:prstGeom prst="rect">
            <a:avLst/>
          </a:prstGeom>
          <a:ln w="19080">
            <a:noFill/>
          </a:ln>
        </p:spPr>
      </p:pic>
      <p:sp>
        <p:nvSpPr>
          <p:cNvPr id="514" name="Retângulo 36"/>
          <p:cNvSpPr/>
          <p:nvPr/>
        </p:nvSpPr>
        <p:spPr>
          <a:xfrm>
            <a:off x="16471080" y="25602840"/>
            <a:ext cx="15293880" cy="1056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90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t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3600" spc="-1" strike="noStrike">
                <a:solidFill>
                  <a:srgbClr val="000000"/>
                </a:solidFill>
                <a:latin typeface="Arial"/>
              </a:rPr>
              <a:t>Figura 1 – Título Figura 1</a:t>
            </a:r>
            <a:endParaRPr b="0" lang="pt-BR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Fonte: Fonte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515" name="Retângulo 38"/>
          <p:cNvSpPr/>
          <p:nvPr/>
        </p:nvSpPr>
        <p:spPr>
          <a:xfrm>
            <a:off x="16471080" y="34739640"/>
            <a:ext cx="15293880" cy="7854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90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just">
              <a:lnSpc>
                <a:spcPct val="150000"/>
              </a:lnSpc>
              <a:spcBef>
                <a:spcPts val="380"/>
              </a:spcBef>
              <a:spcAft>
                <a:spcPts val="1199"/>
              </a:spcAft>
              <a:buNone/>
              <a:tabLst>
                <a:tab algn="l" pos="663480"/>
              </a:tabLst>
            </a:pPr>
            <a:r>
              <a:rPr b="0" lang="pt-PT" sz="3600" spc="-7" strike="noStrike">
                <a:solidFill>
                  <a:srgbClr val="000000"/>
                </a:solidFill>
                <a:latin typeface="Arial"/>
                <a:ea typeface="Verdana"/>
              </a:rPr>
              <a:t>[1] FAGUNDES, F. B.; VAZ, C.R; Caminhos para a sustentabilidade do setor de fundição no Brasil.GEPROS, Gestão da produção, operações e Sistemas, v.5, n. 2, p. 27-40, 2010.</a:t>
            </a:r>
            <a:endParaRPr b="0" lang="pt-B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Application>LibreOffice/7.3.5.2$Windows_X86_64 LibreOffice_project/184fe81b8c8c30d8b5082578aee2fed2ea847c01</Application>
  <AppVersion>15.0000</AppVersion>
  <Words>121</Words>
  <Paragraphs>26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2024-09-04T18:36:10Z</dcterms:created>
  <dc:creator>Gabriel Jerez</dc:creator>
  <dc:description/>
  <dc:language>pt-BR</dc:language>
  <cp:lastModifiedBy/>
  <dcterms:modified xsi:type="dcterms:W3CDTF">2024-09-06T08:58:03Z</dcterms:modified>
  <cp:revision>2</cp:revision>
  <dc:subject/>
  <dc:title/>
</cp:coreProperties>
</file>