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metadata/core-properties" Target="docProps/core0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notesMasterIdLst>
    <p:notesMasterId r:id="rId4"/>
  </p:notesMasterIdLst>
  <p:sldIdLst>
    <p:sldId id="256" r:id="rId3"/>
  </p:sldIdLst>
  <p:sldSz cx="32399288" cy="43200638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0882"/>
    <a:srgbClr val="6209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0" d="100"/>
          <a:sy n="30" d="100"/>
        </p:scale>
        <p:origin x="181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INA MANTOVAN" userId="e26d26ad-c173-4f40-8695-3428e2a61752" providerId="ADAL" clId="{21D943F8-775C-4487-B441-C5CDF6E41380}"/>
    <pc:docChg chg="undo custSel modSld">
      <pc:chgData name="JANAINA MANTOVAN" userId="e26d26ad-c173-4f40-8695-3428e2a61752" providerId="ADAL" clId="{21D943F8-775C-4487-B441-C5CDF6E41380}" dt="2026-07-30T14:28:01.481" v="81" actId="167"/>
      <pc:docMkLst>
        <pc:docMk/>
      </pc:docMkLst>
      <pc:sldChg chg="addSp delSp modSp mod">
        <pc:chgData name="JANAINA MANTOVAN" userId="e26d26ad-c173-4f40-8695-3428e2a61752" providerId="ADAL" clId="{21D943F8-775C-4487-B441-C5CDF6E41380}" dt="2026-07-30T14:28:01.481" v="81" actId="167"/>
        <pc:sldMkLst>
          <pc:docMk/>
          <pc:sldMk cId="0" sldId="256"/>
        </pc:sldMkLst>
        <pc:spChg chg="mod">
          <ac:chgData name="JANAINA MANTOVAN" userId="e26d26ad-c173-4f40-8695-3428e2a61752" providerId="ADAL" clId="{21D943F8-775C-4487-B441-C5CDF6E41380}" dt="2026-07-30T14:27:13.344" v="78" actId="20577"/>
          <ac:spMkLst>
            <pc:docMk/>
            <pc:sldMk cId="0" sldId="256"/>
            <ac:spMk id="496" creationId="{00000000-0000-0000-0000-000000000000}"/>
          </ac:spMkLst>
        </pc:spChg>
        <pc:picChg chg="add del mod">
          <ac:chgData name="JANAINA MANTOVAN" userId="e26d26ad-c173-4f40-8695-3428e2a61752" providerId="ADAL" clId="{21D943F8-775C-4487-B441-C5CDF6E41380}" dt="2026-07-30T14:17:16.065" v="46" actId="478"/>
          <ac:picMkLst>
            <pc:docMk/>
            <pc:sldMk cId="0" sldId="256"/>
            <ac:picMk id="3" creationId="{08BEBBF8-ECFD-696E-AB59-8F0DA4F0D842}"/>
          </ac:picMkLst>
        </pc:picChg>
        <pc:picChg chg="add del mod">
          <ac:chgData name="JANAINA MANTOVAN" userId="e26d26ad-c173-4f40-8695-3428e2a61752" providerId="ADAL" clId="{21D943F8-775C-4487-B441-C5CDF6E41380}" dt="2026-07-30T14:10:59.192" v="37" actId="478"/>
          <ac:picMkLst>
            <pc:docMk/>
            <pc:sldMk cId="0" sldId="256"/>
            <ac:picMk id="4" creationId="{7D60A0D5-B6C7-B070-03BC-9E6A493138C2}"/>
          </ac:picMkLst>
        </pc:picChg>
        <pc:picChg chg="add mod ord">
          <ac:chgData name="JANAINA MANTOVAN" userId="e26d26ad-c173-4f40-8695-3428e2a61752" providerId="ADAL" clId="{21D943F8-775C-4487-B441-C5CDF6E41380}" dt="2026-07-30T14:28:01.481" v="81" actId="167"/>
          <ac:picMkLst>
            <pc:docMk/>
            <pc:sldMk cId="0" sldId="256"/>
            <ac:picMk id="4" creationId="{E99FA063-F9A8-ED80-424E-6AA873DA1F9D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F68C6D-6829-4D02-A365-654AD23909B6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427288" y="1336675"/>
            <a:ext cx="2705100" cy="36083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49987-B353-4EC6-8498-8FE9F908B14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97478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949987-B353-4EC6-8498-8FE9F908B14E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6244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2AF7787-8694-4D38-80D6-473F282C8ADC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050000" y="22690440"/>
            <a:ext cx="242996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C7969CB-DB4F-4892-A1BC-02E5F01EC66F}" type="slidenum">
              <a:t>‹nº›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242996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AF1B8CD-CFEB-4E59-937F-BFE754558CE4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63E8E7A-31F5-4DB6-90B8-86C91C0269B4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9221A36-39EE-42E8-98C3-110B73AC2ECB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2430000" y="7070040"/>
            <a:ext cx="27539280" cy="69717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8496FA0-7C05-46B1-8496-FA8768C8FFDD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5C3715A-A81A-4DA6-8991-3F4C595FE57D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1650132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F4BFB31-4D8A-4C89-B319-D933C12DFD1B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293D1C0-8D15-4AB2-847C-DE738EF6F5D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050000" y="2813868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DC3502-9782-4D5E-8B9F-8EB30662CC30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1650132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DC18454D-D0A2-4FE4-9B14-7338C72E081E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1226592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2048184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05000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1226592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2048184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51F1893-CE02-41A8-8331-5FCA7398ECD3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CE3D7BB-3253-4F55-BD3F-D61B44D7BF04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050000" y="22690440"/>
            <a:ext cx="242996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7A80EC4-AF99-432C-B5D7-701DC354D2DF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242996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22102AA5-3C18-4931-A1A7-3A51C827E411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9EED8C3-C00C-4237-8709-4EA1FA0A2725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8672C5C-7A65-4F3D-9993-698451BD77AC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2430000" y="7070040"/>
            <a:ext cx="27539280" cy="6971796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219F166-8AFD-4B1A-8E67-F77FF06BCF12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CA9D520-F255-46FD-BAF8-668273E1282D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104302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1650132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84E10F8-75FE-4920-BC23-2A719EE1ED19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D58257A-C50A-4D51-860D-E03A2A2545D4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050000" y="28138680"/>
            <a:ext cx="242996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AA95CF2-4AD9-4CE8-85A1-B268D43BE4FD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16501320" y="2269044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05000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16501320" y="28138680"/>
            <a:ext cx="118580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00373B25-A7B7-4547-BEFE-1E7AD9D2F83C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05000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1226592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20481840" y="2269044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05000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1226592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20481840" y="28138680"/>
            <a:ext cx="7824240" cy="49752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807080D-06F8-4B8C-ABA5-F052AA0EB28F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227320" y="2300040"/>
            <a:ext cx="27944280" cy="8350200"/>
          </a:xfrm>
          <a:prstGeom prst="rect">
            <a:avLst/>
          </a:prstGeom>
          <a:noFill/>
          <a:ln w="1908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None/>
            </a:pPr>
            <a:r>
              <a:rPr lang="pt-BR" sz="15589" b="0" strike="noStrike" spc="-1">
                <a:solidFill>
                  <a:srgbClr val="000000"/>
                </a:solidFill>
                <a:latin typeface="Aptos Display"/>
              </a:rPr>
              <a:t>Clique para editar o título Mestre</a:t>
            </a:r>
            <a:endParaRPr lang="pt-BR" sz="15589" b="0" strike="noStrike" spc="-1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227320" y="11500200"/>
            <a:ext cx="27944280" cy="27410400"/>
          </a:xfrm>
          <a:prstGeom prst="rect">
            <a:avLst/>
          </a:prstGeom>
          <a:noFill/>
          <a:ln w="19080">
            <a:noFill/>
          </a:ln>
        </p:spPr>
        <p:txBody>
          <a:bodyPr anchor="t">
            <a:normAutofit/>
          </a:bodyPr>
          <a:lstStyle/>
          <a:p>
            <a:pPr marL="810000" indent="-810000">
              <a:lnSpc>
                <a:spcPct val="90000"/>
              </a:lnSpc>
              <a:spcBef>
                <a:spcPts val="3546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9920" b="0" strike="noStrike" spc="-1">
                <a:solidFill>
                  <a:srgbClr val="000000"/>
                </a:solidFill>
                <a:latin typeface="Aptos"/>
              </a:rPr>
              <a:t>Clique para editar os estilos de texto Mestres</a:t>
            </a:r>
            <a:endParaRPr lang="pt-BR" sz="9920" b="0" strike="noStrike" spc="-1">
              <a:latin typeface="Arial"/>
            </a:endParaRPr>
          </a:p>
          <a:p>
            <a:pPr marL="2430000" lvl="1" indent="-810000">
              <a:lnSpc>
                <a:spcPct val="90000"/>
              </a:lnSpc>
              <a:spcBef>
                <a:spcPts val="17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8500" b="0" strike="noStrike" spc="-1">
                <a:solidFill>
                  <a:srgbClr val="000000"/>
                </a:solidFill>
                <a:latin typeface="Aptos"/>
              </a:rPr>
              <a:t>Segundo nível</a:t>
            </a:r>
            <a:endParaRPr lang="pt-BR" sz="8500" b="0" strike="noStrike" spc="-1">
              <a:latin typeface="Arial"/>
            </a:endParaRPr>
          </a:p>
          <a:p>
            <a:pPr marL="4050000" lvl="2" indent="-810000">
              <a:lnSpc>
                <a:spcPct val="90000"/>
              </a:lnSpc>
              <a:spcBef>
                <a:spcPts val="176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7080" b="0" strike="noStrike" spc="-1">
                <a:solidFill>
                  <a:srgbClr val="000000"/>
                </a:solidFill>
                <a:latin typeface="Aptos"/>
              </a:rPr>
              <a:t>Terceiro nível</a:t>
            </a:r>
            <a:endParaRPr lang="pt-BR" sz="7080" b="0" strike="noStrike" spc="-1">
              <a:latin typeface="Arial"/>
            </a:endParaRPr>
          </a:p>
          <a:p>
            <a:pPr marL="5670000" lvl="3" indent="-810000">
              <a:lnSpc>
                <a:spcPct val="90000"/>
              </a:lnSpc>
              <a:spcBef>
                <a:spcPts val="176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6380" b="0" strike="noStrike" spc="-1">
                <a:solidFill>
                  <a:srgbClr val="000000"/>
                </a:solidFill>
                <a:latin typeface="Aptos"/>
              </a:rPr>
              <a:t>Quarto nível</a:t>
            </a:r>
            <a:endParaRPr lang="pt-BR" sz="6380" b="0" strike="noStrike" spc="-1">
              <a:latin typeface="Arial"/>
            </a:endParaRPr>
          </a:p>
          <a:p>
            <a:pPr marL="7289640" lvl="4" indent="-810000">
              <a:lnSpc>
                <a:spcPct val="90000"/>
              </a:lnSpc>
              <a:spcBef>
                <a:spcPts val="176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6380" b="0" strike="noStrike" spc="-1">
                <a:solidFill>
                  <a:srgbClr val="000000"/>
                </a:solidFill>
                <a:latin typeface="Aptos"/>
              </a:rPr>
              <a:t>Quinto nível</a:t>
            </a:r>
            <a:endParaRPr lang="pt-BR" sz="6380" b="0" strike="noStrike" spc="-1"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dt" idx="1"/>
          </p:nvPr>
        </p:nvSpPr>
        <p:spPr>
          <a:xfrm>
            <a:off x="2227320" y="40040640"/>
            <a:ext cx="729000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n-US" sz="4250" b="0" strike="noStrike" spc="-1">
                <a:solidFill>
                  <a:srgbClr val="767676"/>
                </a:solidFill>
                <a:latin typeface="Aptos"/>
              </a:defRPr>
            </a:lvl1pPr>
          </a:lstStyle>
          <a:p>
            <a:pPr>
              <a:lnSpc>
                <a:spcPct val="100000"/>
              </a:lnSpc>
              <a:buNone/>
            </a:pPr>
            <a:fld id="{041CD096-BD89-42C4-848B-DB63FB118065}" type="datetime">
              <a:rPr lang="en-US" sz="4250" b="0" strike="noStrike" spc="-1">
                <a:solidFill>
                  <a:srgbClr val="767676"/>
                </a:solidFill>
                <a:latin typeface="Aptos"/>
              </a:rPr>
              <a:t>7/30/2026</a:t>
            </a:fld>
            <a:endParaRPr lang="pt-BR" sz="425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ftr" idx="2"/>
          </p:nvPr>
        </p:nvSpPr>
        <p:spPr>
          <a:xfrm>
            <a:off x="10732320" y="40040640"/>
            <a:ext cx="1093464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 anchorCtr="1">
            <a:noAutofit/>
          </a:bodyPr>
          <a:lstStyle>
            <a:lvl1pPr>
              <a:defRPr lang="pt-BR" sz="2400" b="0" strike="noStrike" spc="-1">
                <a:latin typeface="Times New Roman"/>
              </a:defRPr>
            </a:lvl1pPr>
          </a:lstStyle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22881960" y="40040640"/>
            <a:ext cx="729000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US" sz="4250" b="0" strike="noStrike" spc="-1">
                <a:solidFill>
                  <a:srgbClr val="767676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A4B46A2-F17A-46AD-99A9-CA8A40F616DF}" type="slidenum">
              <a:rPr lang="en-US" sz="4250" b="0" strike="noStrike" spc="-1">
                <a:solidFill>
                  <a:srgbClr val="767676"/>
                </a:solidFill>
                <a:latin typeface="Aptos"/>
              </a:rPr>
              <a:t>‹nº›</a:t>
            </a:fld>
            <a:endParaRPr lang="pt-BR" sz="425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2430000" y="7070040"/>
            <a:ext cx="27539280" cy="15040080"/>
          </a:xfrm>
          <a:prstGeom prst="rect">
            <a:avLst/>
          </a:prstGeom>
          <a:noFill/>
          <a:ln w="19080">
            <a:noFill/>
          </a:ln>
        </p:spPr>
        <p:txBody>
          <a:bodyPr anchor="b" anchorCtr="1">
            <a:norm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pt-BR" sz="21260" b="0" strike="noStrike" spc="-1">
                <a:solidFill>
                  <a:srgbClr val="000000"/>
                </a:solidFill>
                <a:latin typeface="Aptos Display"/>
              </a:rPr>
              <a:t>Clique para editar o título Mestre</a:t>
            </a:r>
            <a:endParaRPr lang="pt-BR" sz="21260" b="0" strike="noStrike" spc="-1"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dt" idx="4"/>
          </p:nvPr>
        </p:nvSpPr>
        <p:spPr>
          <a:xfrm>
            <a:off x="2227320" y="40040640"/>
            <a:ext cx="729000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en-US" sz="4250" b="0" strike="noStrike" spc="-1">
                <a:solidFill>
                  <a:srgbClr val="767676"/>
                </a:solidFill>
                <a:latin typeface="Aptos"/>
              </a:defRPr>
            </a:lvl1pPr>
          </a:lstStyle>
          <a:p>
            <a:pPr>
              <a:lnSpc>
                <a:spcPct val="100000"/>
              </a:lnSpc>
              <a:buNone/>
            </a:pPr>
            <a:fld id="{F75B754F-9A29-48F6-8DB0-378AD5A9DA8B}" type="datetime">
              <a:rPr lang="en-US" sz="4250" b="0" strike="noStrike" spc="-1">
                <a:solidFill>
                  <a:srgbClr val="767676"/>
                </a:solidFill>
                <a:latin typeface="Aptos"/>
              </a:rPr>
              <a:t>7/30/2026</a:t>
            </a:fld>
            <a:endParaRPr lang="pt-BR" sz="425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ftr" idx="5"/>
          </p:nvPr>
        </p:nvSpPr>
        <p:spPr>
          <a:xfrm>
            <a:off x="10732320" y="40040640"/>
            <a:ext cx="1093464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 anchorCtr="1">
            <a:noAutofit/>
          </a:bodyPr>
          <a:lstStyle>
            <a:lvl1pPr>
              <a:defRPr lang="pt-BR" sz="2400" b="0" strike="noStrike" spc="-1">
                <a:latin typeface="Times New Roman"/>
              </a:defRPr>
            </a:lvl1pPr>
          </a:lstStyle>
          <a:p>
            <a:endParaRPr lang="pt-BR" sz="24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sldNum" idx="6"/>
          </p:nvPr>
        </p:nvSpPr>
        <p:spPr>
          <a:xfrm>
            <a:off x="22881960" y="40040640"/>
            <a:ext cx="7290000" cy="2300040"/>
          </a:xfrm>
          <a:prstGeom prst="rect">
            <a:avLst/>
          </a:prstGeom>
          <a:noFill/>
          <a:ln w="1908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en-US" sz="4250" b="0" strike="noStrike" spc="-1">
                <a:solidFill>
                  <a:srgbClr val="767676"/>
                </a:solidFill>
                <a:latin typeface="Aptos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1D5D6BE-A756-4E45-8BCA-276F0EB661A5}" type="slidenum">
              <a:rPr lang="en-US" sz="4250" b="0" strike="noStrike" spc="-1">
                <a:solidFill>
                  <a:srgbClr val="767676"/>
                </a:solidFill>
                <a:latin typeface="Aptos"/>
              </a:rPr>
              <a:t>‹nº›</a:t>
            </a:fld>
            <a:endParaRPr lang="pt-BR" sz="425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1619640" y="10108800"/>
            <a:ext cx="29158920" cy="25056000"/>
          </a:xfrm>
          <a:prstGeom prst="rect">
            <a:avLst/>
          </a:prstGeom>
          <a:noFill/>
          <a:ln w="1908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99FA063-F9A8-ED80-424E-6AA873DA1F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089"/>
            <a:ext cx="9013371" cy="5070021"/>
          </a:xfrm>
          <a:prstGeom prst="rect">
            <a:avLst/>
          </a:prstGeom>
        </p:spPr>
      </p:pic>
      <p:sp>
        <p:nvSpPr>
          <p:cNvPr id="495" name="Retângulo 9"/>
          <p:cNvSpPr/>
          <p:nvPr/>
        </p:nvSpPr>
        <p:spPr>
          <a:xfrm>
            <a:off x="8006040" y="501840"/>
            <a:ext cx="16386840" cy="3363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6600" b="1" strike="noStrike" spc="-1" dirty="0">
                <a:solidFill>
                  <a:srgbClr val="000000"/>
                </a:solidFill>
                <a:latin typeface="Arial"/>
              </a:rPr>
              <a:t>Título do trabalho</a:t>
            </a:r>
            <a:endParaRPr lang="pt-BR" sz="6600" b="0" strike="noStrike" spc="-1" dirty="0">
              <a:latin typeface="Arial"/>
            </a:endParaRPr>
          </a:p>
        </p:txBody>
      </p:sp>
      <p:sp>
        <p:nvSpPr>
          <p:cNvPr id="496" name="Retângulo 11"/>
          <p:cNvSpPr/>
          <p:nvPr/>
        </p:nvSpPr>
        <p:spPr>
          <a:xfrm>
            <a:off x="8277660" y="2813400"/>
            <a:ext cx="16386840" cy="23050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000" b="1" strike="noStrike" spc="-1" dirty="0">
                <a:solidFill>
                  <a:srgbClr val="000000"/>
                </a:solidFill>
                <a:latin typeface="Arial"/>
              </a:rPr>
              <a:t>Autor 1; Autor 2; Autor 3; Autor 4; Autor 5; Coorientador (se houver); Professor Orientador (inserir nomes completos)</a:t>
            </a:r>
            <a:endParaRPr lang="pt-BR" sz="4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pt-BR" sz="18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BR" sz="4000" b="1" strike="noStrike" spc="-1" dirty="0">
                <a:solidFill>
                  <a:srgbClr val="000000"/>
                </a:solidFill>
                <a:latin typeface="Arial"/>
              </a:rPr>
              <a:t>Instituição de Ensino</a:t>
            </a:r>
          </a:p>
          <a:p>
            <a:pPr algn="ctr">
              <a:lnSpc>
                <a:spcPct val="100000"/>
              </a:lnSpc>
              <a:buNone/>
            </a:pPr>
            <a:r>
              <a:rPr lang="pt-BR" sz="4000" b="1" spc="-1" dirty="0">
                <a:solidFill>
                  <a:srgbClr val="000000"/>
                </a:solidFill>
                <a:latin typeface="Arial"/>
              </a:rPr>
              <a:t>E-mail do Professor</a:t>
            </a:r>
            <a:endParaRPr lang="pt-BR" sz="4000" b="0" strike="noStrike" spc="-1" dirty="0">
              <a:latin typeface="Arial"/>
            </a:endParaRPr>
          </a:p>
        </p:txBody>
      </p:sp>
      <p:sp>
        <p:nvSpPr>
          <p:cNvPr id="497" name="Retângulo: Cantos Arredondados 18"/>
          <p:cNvSpPr/>
          <p:nvPr/>
        </p:nvSpPr>
        <p:spPr>
          <a:xfrm>
            <a:off x="630720" y="613728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Introdução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498" name="Retângulo: Cantos Arredondados 19"/>
          <p:cNvSpPr/>
          <p:nvPr/>
        </p:nvSpPr>
        <p:spPr>
          <a:xfrm>
            <a:off x="16471080" y="608616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Resultados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500" name="Retângulo: Cantos Arredondados 21"/>
          <p:cNvSpPr/>
          <p:nvPr/>
        </p:nvSpPr>
        <p:spPr>
          <a:xfrm>
            <a:off x="630720" y="2349324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Objetivos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501" name="Retângulo: Cantos Arredondados 22"/>
          <p:cNvSpPr/>
          <p:nvPr/>
        </p:nvSpPr>
        <p:spPr>
          <a:xfrm>
            <a:off x="634320" y="3035664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Metodologia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502" name="Retângulo: Cantos Arredondados 23"/>
          <p:cNvSpPr/>
          <p:nvPr/>
        </p:nvSpPr>
        <p:spPr>
          <a:xfrm>
            <a:off x="16471080" y="2686104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Considerações finais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503" name="Retângulo: Cantos Arredondados 24"/>
          <p:cNvSpPr/>
          <p:nvPr/>
        </p:nvSpPr>
        <p:spPr>
          <a:xfrm>
            <a:off x="16471080" y="3350268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312446" h="21600">
                <a:moveTo>
                  <a:pt x="2173" y="0"/>
                </a:moveTo>
                <a:arcTo wR="2173" hR="2173" stAng="16200000" swAng="-5400000"/>
                <a:lnTo>
                  <a:pt x="0" y="19427"/>
                </a:lnTo>
                <a:arcTo wR="2173" hR="2173" stAng="10800000" swAng="-5400000"/>
                <a:lnTo>
                  <a:pt x="310273" y="21600"/>
                </a:lnTo>
                <a:arcTo wR="288673" hR="2173" stAng="5400000" swAng="5400000"/>
                <a:lnTo>
                  <a:pt x="21600" y="2173"/>
                </a:lnTo>
                <a:arcTo wR="288673" hR="2173" stAng="10800000" swAng="5400000"/>
                <a:close/>
              </a:path>
            </a:pathLst>
          </a:custGeom>
          <a:solidFill>
            <a:schemeClr val="accent6">
              <a:lumMod val="75000"/>
              <a:alpha val="68000"/>
            </a:schemeClr>
          </a:solidFill>
          <a:ln w="19080">
            <a:solidFill>
              <a:srgbClr val="560882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4400" b="1" strike="noStrike" spc="-1" dirty="0">
                <a:solidFill>
                  <a:srgbClr val="560882"/>
                </a:solidFill>
                <a:latin typeface="Arial"/>
              </a:rPr>
              <a:t>Referências</a:t>
            </a:r>
            <a:endParaRPr lang="pt-BR" sz="4400" b="0" strike="noStrike" spc="-1" dirty="0">
              <a:solidFill>
                <a:srgbClr val="560882"/>
              </a:solidFill>
              <a:latin typeface="Arial"/>
            </a:endParaRPr>
          </a:p>
        </p:txBody>
      </p:sp>
      <p:sp>
        <p:nvSpPr>
          <p:cNvPr id="504" name="Retângulo 25"/>
          <p:cNvSpPr/>
          <p:nvPr/>
        </p:nvSpPr>
        <p:spPr>
          <a:xfrm>
            <a:off x="630720" y="7237260"/>
            <a:ext cx="15293880" cy="128358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 dirty="0">
                <a:solidFill>
                  <a:srgbClr val="000000"/>
                </a:solidFill>
                <a:latin typeface="Arial"/>
              </a:rPr>
              <a:t>Texto em Arial 40</a:t>
            </a:r>
          </a:p>
          <a:p>
            <a:pPr algn="just">
              <a:lnSpc>
                <a:spcPct val="100000"/>
              </a:lnSpc>
              <a:buNone/>
            </a:pPr>
            <a:endParaRPr lang="pt-BR" sz="4000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 dirty="0">
                <a:solidFill>
                  <a:srgbClr val="000000"/>
                </a:solidFill>
                <a:latin typeface="Arial"/>
              </a:rPr>
              <a:t>*Incluir na introdução a Questão problema e a Justificativa do trabalho.</a:t>
            </a:r>
            <a:endParaRPr lang="pt-BR" sz="4000" b="0" strike="noStrike" spc="-1" dirty="0">
              <a:latin typeface="Arial"/>
            </a:endParaRPr>
          </a:p>
        </p:txBody>
      </p:sp>
      <p:sp>
        <p:nvSpPr>
          <p:cNvPr id="505" name="Retângulo 26"/>
          <p:cNvSpPr/>
          <p:nvPr/>
        </p:nvSpPr>
        <p:spPr>
          <a:xfrm>
            <a:off x="16471080" y="7322040"/>
            <a:ext cx="15293880" cy="137023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Texto em Arial 40</a:t>
            </a:r>
            <a:endParaRPr lang="pt-BR" sz="4000" b="0" strike="noStrike" spc="-1">
              <a:latin typeface="Arial"/>
            </a:endParaRPr>
          </a:p>
        </p:txBody>
      </p:sp>
      <p:sp>
        <p:nvSpPr>
          <p:cNvPr id="506" name="Retângulo 27"/>
          <p:cNvSpPr/>
          <p:nvPr/>
        </p:nvSpPr>
        <p:spPr>
          <a:xfrm>
            <a:off x="16471080" y="28038600"/>
            <a:ext cx="15293880" cy="534600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Texto em Arial 40</a:t>
            </a:r>
            <a:endParaRPr lang="pt-BR" sz="4000" b="0" strike="noStrike" spc="-1">
              <a:latin typeface="Arial"/>
            </a:endParaRPr>
          </a:p>
        </p:txBody>
      </p:sp>
      <p:sp>
        <p:nvSpPr>
          <p:cNvPr id="507" name="Retângulo 28"/>
          <p:cNvSpPr/>
          <p:nvPr/>
        </p:nvSpPr>
        <p:spPr>
          <a:xfrm>
            <a:off x="634320" y="31561200"/>
            <a:ext cx="15293880" cy="110329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Texto em Arial 40</a:t>
            </a:r>
            <a:endParaRPr lang="pt-BR" sz="4000" b="0" strike="noStrike" spc="-1">
              <a:latin typeface="Arial"/>
            </a:endParaRPr>
          </a:p>
        </p:txBody>
      </p:sp>
      <p:sp>
        <p:nvSpPr>
          <p:cNvPr id="508" name="Retângulo 29"/>
          <p:cNvSpPr/>
          <p:nvPr/>
        </p:nvSpPr>
        <p:spPr>
          <a:xfrm>
            <a:off x="634320" y="24698160"/>
            <a:ext cx="15293880" cy="551052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00000"/>
              </a:lnSpc>
              <a:buNone/>
            </a:pPr>
            <a:r>
              <a:rPr lang="pt-BR" sz="4000" b="0" strike="noStrike" spc="-1">
                <a:solidFill>
                  <a:srgbClr val="000000"/>
                </a:solidFill>
                <a:latin typeface="Arial"/>
              </a:rPr>
              <a:t>Texto em Arial 40</a:t>
            </a:r>
            <a:endParaRPr lang="pt-BR" sz="4000" b="0" strike="noStrike" spc="-1">
              <a:latin typeface="Arial"/>
            </a:endParaRPr>
          </a:p>
          <a:p>
            <a:pPr algn="just">
              <a:lnSpc>
                <a:spcPct val="100000"/>
              </a:lnSpc>
              <a:buNone/>
            </a:pPr>
            <a:endParaRPr lang="pt-BR" sz="4000" b="0" strike="noStrike" spc="-1">
              <a:latin typeface="Arial"/>
            </a:endParaRPr>
          </a:p>
        </p:txBody>
      </p:sp>
      <p:pic>
        <p:nvPicPr>
          <p:cNvPr id="513" name="Imagem 35"/>
          <p:cNvPicPr/>
          <p:nvPr/>
        </p:nvPicPr>
        <p:blipFill>
          <a:blip r:embed="rId4"/>
          <a:stretch/>
        </p:blipFill>
        <p:spPr>
          <a:xfrm>
            <a:off x="21941640" y="21225600"/>
            <a:ext cx="4352760" cy="4377240"/>
          </a:xfrm>
          <a:prstGeom prst="rect">
            <a:avLst/>
          </a:prstGeom>
          <a:ln w="19080">
            <a:noFill/>
          </a:ln>
        </p:spPr>
      </p:pic>
      <p:sp>
        <p:nvSpPr>
          <p:cNvPr id="514" name="Retângulo 36"/>
          <p:cNvSpPr/>
          <p:nvPr/>
        </p:nvSpPr>
        <p:spPr>
          <a:xfrm>
            <a:off x="16471080" y="25602840"/>
            <a:ext cx="15293880" cy="105696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 anchorCtr="1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pt-BR" sz="3600" b="0" strike="noStrike" spc="-1">
                <a:solidFill>
                  <a:srgbClr val="000000"/>
                </a:solidFill>
                <a:latin typeface="Arial"/>
              </a:rPr>
              <a:t>Figura 1 – Título Figura 1</a:t>
            </a:r>
            <a:endParaRPr lang="pt-BR" sz="36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pt-BR" sz="3200" b="0" strike="noStrike" spc="-1">
                <a:solidFill>
                  <a:srgbClr val="000000"/>
                </a:solidFill>
                <a:latin typeface="Arial"/>
              </a:rPr>
              <a:t>Fonte: Fonte</a:t>
            </a:r>
            <a:endParaRPr lang="pt-BR" sz="3200" b="0" strike="noStrike" spc="-1">
              <a:latin typeface="Arial"/>
            </a:endParaRPr>
          </a:p>
        </p:txBody>
      </p:sp>
      <p:sp>
        <p:nvSpPr>
          <p:cNvPr id="515" name="Retângulo 38"/>
          <p:cNvSpPr/>
          <p:nvPr/>
        </p:nvSpPr>
        <p:spPr>
          <a:xfrm>
            <a:off x="16471080" y="34739640"/>
            <a:ext cx="15293880" cy="7854480"/>
          </a:xfrm>
          <a:custGeom>
            <a:avLst/>
            <a:gdLst/>
            <a:ahLst/>
            <a:cxnLst/>
            <a:rect l="l" t="t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FFFFFF"/>
          </a:solidFill>
          <a:ln w="19080">
            <a:solidFill>
              <a:srgbClr val="FFFFFF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just">
              <a:lnSpc>
                <a:spcPct val="150000"/>
              </a:lnSpc>
              <a:spcBef>
                <a:spcPts val="380"/>
              </a:spcBef>
              <a:spcAft>
                <a:spcPts val="1199"/>
              </a:spcAft>
              <a:buNone/>
              <a:tabLst>
                <a:tab pos="663480" algn="l"/>
              </a:tabLst>
            </a:pPr>
            <a:r>
              <a:rPr lang="pt-PT" sz="3600" b="0" strike="noStrike" spc="-7">
                <a:solidFill>
                  <a:srgbClr val="000000"/>
                </a:solidFill>
                <a:latin typeface="Arial"/>
                <a:ea typeface="Verdana"/>
              </a:rPr>
              <a:t>[1] FAGUNDES, F. B.; VAZ, C.R; Caminhos para a sustentabilidade do setor de fundição no Brasil.GEPROS, Gestão da produção, operações e Sistemas, v.5, n. 2, p. 27-40, 2010.</a:t>
            </a:r>
            <a:endParaRPr lang="pt-B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98</TotalTime>
  <Words>136</Words>
  <Application>Microsoft Office PowerPoint</Application>
  <PresentationFormat>Personalizar</PresentationFormat>
  <Paragraphs>22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Symbol</vt:lpstr>
      <vt:lpstr>Times New Roman</vt:lpstr>
      <vt:lpstr>Wingdings</vt:lpstr>
      <vt:lpstr>Office Theme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Unesp</dc:creator>
  <cp:lastModifiedBy>JANAINA MANTOVAN</cp:lastModifiedBy>
  <cp:revision>2</cp:revision>
  <dcterms:modified xsi:type="dcterms:W3CDTF">2026-07-30T14:28:01Z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2024-09-04T18:36:10Z</dcterms:created>
  <dc:creator>Gabriel Jerez</dc:creator>
  <dc:description/>
  <dc:language>pt-BR</dc:language>
  <cp:lastModifiedBy/>
  <dcterms:modified xsi:type="dcterms:W3CDTF">2024-09-06T08:58:03Z</dcterms:modified>
  <cp:revision>2</cp:revision>
  <dc:subject/>
  <dc:title/>
</cp:coreProperties>
</file>